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E946"/>
    <a:srgbClr val="47D872"/>
    <a:srgbClr val="4BACC6"/>
    <a:srgbClr val="F79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123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D8818D-B6DA-4C87-B783-3C30436DD94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6F23C1A-316C-4D80-94B4-5ED4058C527A}">
      <dgm:prSet/>
      <dgm:spPr>
        <a:solidFill>
          <a:srgbClr val="4BACC6"/>
        </a:solidFill>
      </dgm:spPr>
      <dgm:t>
        <a:bodyPr/>
        <a:lstStyle/>
        <a:p>
          <a:pPr rtl="1"/>
          <a:r>
            <a:rPr lang="en-US" dirty="0" err="1"/>
            <a:t>راهبة</a:t>
          </a:r>
          <a:r>
            <a:rPr lang="en-US" dirty="0"/>
            <a:t> </a:t>
          </a:r>
          <a:r>
            <a:rPr lang="en-US" dirty="0" err="1"/>
            <a:t>فلسطينية</a:t>
          </a:r>
          <a:r>
            <a:rPr lang="en-US" dirty="0"/>
            <a:t> </a:t>
          </a:r>
          <a:r>
            <a:rPr lang="en-US" dirty="0" err="1"/>
            <a:t>محبوبة</a:t>
          </a:r>
          <a:r>
            <a:rPr lang="en-US" dirty="0"/>
            <a:t> </a:t>
          </a:r>
          <a:r>
            <a:rPr lang="en-US" dirty="0" err="1"/>
            <a:t>جداً</a:t>
          </a:r>
          <a:endParaRPr lang="en-US" dirty="0"/>
        </a:p>
      </dgm:t>
    </dgm:pt>
    <dgm:pt modelId="{BBDFACB1-8AA0-4F5D-BB87-EED325489835}" type="parTrans" cxnId="{C22AB20A-FB32-4C56-A4D5-6B6950453970}">
      <dgm:prSet/>
      <dgm:spPr/>
      <dgm:t>
        <a:bodyPr/>
        <a:lstStyle/>
        <a:p>
          <a:endParaRPr lang="en-US"/>
        </a:p>
      </dgm:t>
    </dgm:pt>
    <dgm:pt modelId="{43F553D3-7716-45AC-ADF3-C47ECF598D46}" type="sibTrans" cxnId="{C22AB20A-FB32-4C56-A4D5-6B6950453970}">
      <dgm:prSet/>
      <dgm:spPr/>
      <dgm:t>
        <a:bodyPr/>
        <a:lstStyle/>
        <a:p>
          <a:endParaRPr lang="en-US"/>
        </a:p>
      </dgm:t>
    </dgm:pt>
    <dgm:pt modelId="{CE7BE014-D76A-4C02-9DE4-293B6FD82FF2}">
      <dgm:prSet/>
      <dgm:spPr>
        <a:solidFill>
          <a:srgbClr val="47D872"/>
        </a:solidFill>
      </dgm:spPr>
      <dgm:t>
        <a:bodyPr/>
        <a:lstStyle/>
        <a:p>
          <a:pPr algn="r" rtl="1"/>
          <a:r>
            <a:rPr lang="en-US" dirty="0" err="1"/>
            <a:t>اسمها</a:t>
          </a:r>
          <a:r>
            <a:rPr lang="en-US" dirty="0"/>
            <a:t> </a:t>
          </a:r>
          <a:r>
            <a:rPr lang="en-US" dirty="0" err="1"/>
            <a:t>قبل</a:t>
          </a:r>
          <a:r>
            <a:rPr lang="en-US" dirty="0"/>
            <a:t> </a:t>
          </a:r>
          <a:r>
            <a:rPr lang="en-US" dirty="0" err="1"/>
            <a:t>أن</a:t>
          </a:r>
          <a:r>
            <a:rPr lang="en-US" dirty="0"/>
            <a:t> </a:t>
          </a:r>
          <a:r>
            <a:rPr lang="en-US" dirty="0" err="1"/>
            <a:t>تصبح</a:t>
          </a:r>
          <a:r>
            <a:rPr lang="en-US" dirty="0"/>
            <a:t> </a:t>
          </a:r>
          <a:r>
            <a:rPr lang="en-US" dirty="0" err="1"/>
            <a:t>راهبة</a:t>
          </a:r>
          <a:r>
            <a:rPr lang="en-US" dirty="0"/>
            <a:t>: </a:t>
          </a:r>
          <a:r>
            <a:rPr lang="ar-JO" dirty="0"/>
            <a:t> </a:t>
          </a:r>
          <a:r>
            <a:rPr lang="en-US" dirty="0" err="1"/>
            <a:t>سلطانة</a:t>
          </a:r>
          <a:r>
            <a:rPr lang="en-US" dirty="0"/>
            <a:t> </a:t>
          </a:r>
          <a:r>
            <a:rPr lang="en-US" dirty="0" err="1"/>
            <a:t>غطّاس</a:t>
          </a:r>
          <a:endParaRPr lang="en-US" dirty="0"/>
        </a:p>
      </dgm:t>
    </dgm:pt>
    <dgm:pt modelId="{7519994E-238E-43AC-9871-61B5C8C79BD5}" type="parTrans" cxnId="{F2D49A77-6696-4C35-A65A-21F2461FAEC5}">
      <dgm:prSet/>
      <dgm:spPr/>
      <dgm:t>
        <a:bodyPr/>
        <a:lstStyle/>
        <a:p>
          <a:endParaRPr lang="en-US"/>
        </a:p>
      </dgm:t>
    </dgm:pt>
    <dgm:pt modelId="{E4A06BF6-A8C0-492A-9F42-3CB7E796BBEB}" type="sibTrans" cxnId="{F2D49A77-6696-4C35-A65A-21F2461FAEC5}">
      <dgm:prSet/>
      <dgm:spPr/>
      <dgm:t>
        <a:bodyPr/>
        <a:lstStyle/>
        <a:p>
          <a:endParaRPr lang="en-US"/>
        </a:p>
      </dgm:t>
    </dgm:pt>
    <dgm:pt modelId="{7EFC0C0E-CE45-4F9F-AAD5-870F7ACAD721}">
      <dgm:prSet/>
      <dgm:spPr>
        <a:solidFill>
          <a:srgbClr val="ACE946"/>
        </a:solidFill>
      </dgm:spPr>
      <dgm:t>
        <a:bodyPr/>
        <a:lstStyle/>
        <a:p>
          <a:pPr rtl="1"/>
          <a:r>
            <a:rPr lang="en-US"/>
            <a:t>ولدت في القدس سنة 1843</a:t>
          </a:r>
        </a:p>
      </dgm:t>
    </dgm:pt>
    <dgm:pt modelId="{9600B12C-DF24-4815-AEE4-0F3D0C78627B}" type="parTrans" cxnId="{3E2040C9-2494-4B89-9E61-673FBAF7B711}">
      <dgm:prSet/>
      <dgm:spPr/>
      <dgm:t>
        <a:bodyPr/>
        <a:lstStyle/>
        <a:p>
          <a:endParaRPr lang="en-US"/>
        </a:p>
      </dgm:t>
    </dgm:pt>
    <dgm:pt modelId="{63B46DE3-4F49-44C6-B677-4578D4BCDE72}" type="sibTrans" cxnId="{3E2040C9-2494-4B89-9E61-673FBAF7B711}">
      <dgm:prSet/>
      <dgm:spPr/>
      <dgm:t>
        <a:bodyPr/>
        <a:lstStyle/>
        <a:p>
          <a:endParaRPr lang="en-US"/>
        </a:p>
      </dgm:t>
    </dgm:pt>
    <dgm:pt modelId="{23528316-BD5D-49DA-90B6-6C466A55B3F1}">
      <dgm:prSet/>
      <dgm:spPr>
        <a:solidFill>
          <a:srgbClr val="F79646"/>
        </a:solidFill>
      </dgm:spPr>
      <dgm:t>
        <a:bodyPr/>
        <a:lstStyle/>
        <a:p>
          <a:pPr rtl="1"/>
          <a:r>
            <a:rPr lang="en-US" dirty="0" err="1"/>
            <a:t>كانت</a:t>
          </a:r>
          <a:r>
            <a:rPr lang="en-US" dirty="0"/>
            <a:t> </a:t>
          </a:r>
          <a:r>
            <a:rPr lang="en-US" dirty="0" err="1"/>
            <a:t>فتاة</a:t>
          </a:r>
          <a:r>
            <a:rPr lang="en-US" dirty="0"/>
            <a:t> </a:t>
          </a:r>
          <a:r>
            <a:rPr lang="en-US" dirty="0" err="1"/>
            <a:t>طيبة</a:t>
          </a:r>
          <a:r>
            <a:rPr lang="en-US" dirty="0"/>
            <a:t> </a:t>
          </a:r>
          <a:r>
            <a:rPr lang="en-US" dirty="0" err="1"/>
            <a:t>تحب</a:t>
          </a:r>
          <a:r>
            <a:rPr lang="en-US" dirty="0"/>
            <a:t> </a:t>
          </a:r>
          <a:r>
            <a:rPr lang="en-US" dirty="0" err="1"/>
            <a:t>الصلاة</a:t>
          </a:r>
          <a:r>
            <a:rPr lang="en-US" dirty="0"/>
            <a:t> </a:t>
          </a:r>
          <a:r>
            <a:rPr lang="en-US" dirty="0" err="1"/>
            <a:t>ومساعدة</a:t>
          </a:r>
          <a:r>
            <a:rPr lang="en-US" dirty="0"/>
            <a:t> </a:t>
          </a:r>
          <a:r>
            <a:rPr lang="en-US" dirty="0" err="1"/>
            <a:t>الآخرين</a:t>
          </a:r>
          <a:endParaRPr lang="en-US" dirty="0"/>
        </a:p>
      </dgm:t>
    </dgm:pt>
    <dgm:pt modelId="{CC937C00-F62A-4401-9A04-671B453AE295}" type="parTrans" cxnId="{B0D3A4A7-079D-4393-A79E-8165CCC05F24}">
      <dgm:prSet/>
      <dgm:spPr/>
      <dgm:t>
        <a:bodyPr/>
        <a:lstStyle/>
        <a:p>
          <a:endParaRPr lang="en-US"/>
        </a:p>
      </dgm:t>
    </dgm:pt>
    <dgm:pt modelId="{AA7A9D4D-37EA-42B6-AA15-F6C12D9C2E97}" type="sibTrans" cxnId="{B0D3A4A7-079D-4393-A79E-8165CCC05F24}">
      <dgm:prSet/>
      <dgm:spPr/>
      <dgm:t>
        <a:bodyPr/>
        <a:lstStyle/>
        <a:p>
          <a:endParaRPr lang="en-US"/>
        </a:p>
      </dgm:t>
    </dgm:pt>
    <dgm:pt modelId="{B866CEDB-8405-4DEB-B124-C873BDFA76B0}" type="pres">
      <dgm:prSet presAssocID="{A3D8818D-B6DA-4C87-B783-3C30436DD945}" presName="linear" presStyleCnt="0">
        <dgm:presLayoutVars>
          <dgm:animLvl val="lvl"/>
          <dgm:resizeHandles val="exact"/>
        </dgm:presLayoutVars>
      </dgm:prSet>
      <dgm:spPr/>
    </dgm:pt>
    <dgm:pt modelId="{543588E1-0999-495A-A351-07B8243749A0}" type="pres">
      <dgm:prSet presAssocID="{16F23C1A-316C-4D80-94B4-5ED4058C527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D1994F4-2F04-46FE-B8C5-BD8B52FD24DB}" type="pres">
      <dgm:prSet presAssocID="{43F553D3-7716-45AC-ADF3-C47ECF598D46}" presName="spacer" presStyleCnt="0"/>
      <dgm:spPr/>
    </dgm:pt>
    <dgm:pt modelId="{3E6209F4-E993-4677-8FF1-968D02014F01}" type="pres">
      <dgm:prSet presAssocID="{CE7BE014-D76A-4C02-9DE4-293B6FD82FF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9C1C429-6F90-4205-A7CE-31EBEA1BF687}" type="pres">
      <dgm:prSet presAssocID="{E4A06BF6-A8C0-492A-9F42-3CB7E796BBEB}" presName="spacer" presStyleCnt="0"/>
      <dgm:spPr/>
    </dgm:pt>
    <dgm:pt modelId="{BF6716F5-D81D-4AA4-A945-E8F9A5048C36}" type="pres">
      <dgm:prSet presAssocID="{7EFC0C0E-CE45-4F9F-AAD5-870F7ACAD72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99EB98F-2D9D-4EBA-A33F-6DC085070E4D}" type="pres">
      <dgm:prSet presAssocID="{63B46DE3-4F49-44C6-B677-4578D4BCDE72}" presName="spacer" presStyleCnt="0"/>
      <dgm:spPr/>
    </dgm:pt>
    <dgm:pt modelId="{22C45317-4057-4E33-AE1A-38B64E472E0C}" type="pres">
      <dgm:prSet presAssocID="{23528316-BD5D-49DA-90B6-6C466A55B3F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22AB20A-FB32-4C56-A4D5-6B6950453970}" srcId="{A3D8818D-B6DA-4C87-B783-3C30436DD945}" destId="{16F23C1A-316C-4D80-94B4-5ED4058C527A}" srcOrd="0" destOrd="0" parTransId="{BBDFACB1-8AA0-4F5D-BB87-EED325489835}" sibTransId="{43F553D3-7716-45AC-ADF3-C47ECF598D46}"/>
    <dgm:cxn modelId="{E20D6312-7B9F-4AFD-8332-C87678E302EA}" type="presOf" srcId="{7EFC0C0E-CE45-4F9F-AAD5-870F7ACAD721}" destId="{BF6716F5-D81D-4AA4-A945-E8F9A5048C36}" srcOrd="0" destOrd="0" presId="urn:microsoft.com/office/officeart/2005/8/layout/vList2"/>
    <dgm:cxn modelId="{567D885C-DAAA-4147-91F7-D53386524F4D}" type="presOf" srcId="{23528316-BD5D-49DA-90B6-6C466A55B3F1}" destId="{22C45317-4057-4E33-AE1A-38B64E472E0C}" srcOrd="0" destOrd="0" presId="urn:microsoft.com/office/officeart/2005/8/layout/vList2"/>
    <dgm:cxn modelId="{ACA9004C-D031-494C-AC2E-B8903F34E41B}" type="presOf" srcId="{16F23C1A-316C-4D80-94B4-5ED4058C527A}" destId="{543588E1-0999-495A-A351-07B8243749A0}" srcOrd="0" destOrd="0" presId="urn:microsoft.com/office/officeart/2005/8/layout/vList2"/>
    <dgm:cxn modelId="{F2D49A77-6696-4C35-A65A-21F2461FAEC5}" srcId="{A3D8818D-B6DA-4C87-B783-3C30436DD945}" destId="{CE7BE014-D76A-4C02-9DE4-293B6FD82FF2}" srcOrd="1" destOrd="0" parTransId="{7519994E-238E-43AC-9871-61B5C8C79BD5}" sibTransId="{E4A06BF6-A8C0-492A-9F42-3CB7E796BBEB}"/>
    <dgm:cxn modelId="{9264ECA6-5797-4E08-84C7-2C5E0E089ADE}" type="presOf" srcId="{CE7BE014-D76A-4C02-9DE4-293B6FD82FF2}" destId="{3E6209F4-E993-4677-8FF1-968D02014F01}" srcOrd="0" destOrd="0" presId="urn:microsoft.com/office/officeart/2005/8/layout/vList2"/>
    <dgm:cxn modelId="{B0D3A4A7-079D-4393-A79E-8165CCC05F24}" srcId="{A3D8818D-B6DA-4C87-B783-3C30436DD945}" destId="{23528316-BD5D-49DA-90B6-6C466A55B3F1}" srcOrd="3" destOrd="0" parTransId="{CC937C00-F62A-4401-9A04-671B453AE295}" sibTransId="{AA7A9D4D-37EA-42B6-AA15-F6C12D9C2E97}"/>
    <dgm:cxn modelId="{3E2040C9-2494-4B89-9E61-673FBAF7B711}" srcId="{A3D8818D-B6DA-4C87-B783-3C30436DD945}" destId="{7EFC0C0E-CE45-4F9F-AAD5-870F7ACAD721}" srcOrd="2" destOrd="0" parTransId="{9600B12C-DF24-4815-AEE4-0F3D0C78627B}" sibTransId="{63B46DE3-4F49-44C6-B677-4578D4BCDE72}"/>
    <dgm:cxn modelId="{FD7B63E3-E765-4799-9B69-6D346566D53C}" type="presOf" srcId="{A3D8818D-B6DA-4C87-B783-3C30436DD945}" destId="{B866CEDB-8405-4DEB-B124-C873BDFA76B0}" srcOrd="0" destOrd="0" presId="urn:microsoft.com/office/officeart/2005/8/layout/vList2"/>
    <dgm:cxn modelId="{757FDAD1-C423-4239-AD42-AAEE7D7D994E}" type="presParOf" srcId="{B866CEDB-8405-4DEB-B124-C873BDFA76B0}" destId="{543588E1-0999-495A-A351-07B8243749A0}" srcOrd="0" destOrd="0" presId="urn:microsoft.com/office/officeart/2005/8/layout/vList2"/>
    <dgm:cxn modelId="{48B1A8DF-DD8A-4407-9773-E80E38D6819E}" type="presParOf" srcId="{B866CEDB-8405-4DEB-B124-C873BDFA76B0}" destId="{9D1994F4-2F04-46FE-B8C5-BD8B52FD24DB}" srcOrd="1" destOrd="0" presId="urn:microsoft.com/office/officeart/2005/8/layout/vList2"/>
    <dgm:cxn modelId="{7396A094-5AF2-4FF5-90EA-1E785CDA30C3}" type="presParOf" srcId="{B866CEDB-8405-4DEB-B124-C873BDFA76B0}" destId="{3E6209F4-E993-4677-8FF1-968D02014F01}" srcOrd="2" destOrd="0" presId="urn:microsoft.com/office/officeart/2005/8/layout/vList2"/>
    <dgm:cxn modelId="{B1E4906F-2C63-4563-85CD-2C3C9A4E0A19}" type="presParOf" srcId="{B866CEDB-8405-4DEB-B124-C873BDFA76B0}" destId="{A9C1C429-6F90-4205-A7CE-31EBEA1BF687}" srcOrd="3" destOrd="0" presId="urn:microsoft.com/office/officeart/2005/8/layout/vList2"/>
    <dgm:cxn modelId="{9BB40AF1-5538-4B15-8E33-193FE4A6B053}" type="presParOf" srcId="{B866CEDB-8405-4DEB-B124-C873BDFA76B0}" destId="{BF6716F5-D81D-4AA4-A945-E8F9A5048C36}" srcOrd="4" destOrd="0" presId="urn:microsoft.com/office/officeart/2005/8/layout/vList2"/>
    <dgm:cxn modelId="{237C26FD-BE1E-4B0D-85CD-707D900859BA}" type="presParOf" srcId="{B866CEDB-8405-4DEB-B124-C873BDFA76B0}" destId="{199EB98F-2D9D-4EBA-A33F-6DC085070E4D}" srcOrd="5" destOrd="0" presId="urn:microsoft.com/office/officeart/2005/8/layout/vList2"/>
    <dgm:cxn modelId="{F3BE974E-42EB-488E-93B5-C893AF78F51C}" type="presParOf" srcId="{B866CEDB-8405-4DEB-B124-C873BDFA76B0}" destId="{22C45317-4057-4E33-AE1A-38B64E472E0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44E49D-9E02-4AEA-8DFB-B0861029B11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8A2DE6A-04F1-444E-8F76-C2410F7A20D5}">
      <dgm:prSet/>
      <dgm:spPr>
        <a:solidFill>
          <a:srgbClr val="4BACC6"/>
        </a:solidFill>
      </dgm:spPr>
      <dgm:t>
        <a:bodyPr/>
        <a:lstStyle/>
        <a:p>
          <a:pPr rtl="1"/>
          <a:r>
            <a:rPr lang="ar-JO" dirty="0"/>
            <a:t>ت</a:t>
          </a:r>
          <a:r>
            <a:rPr lang="en-US" dirty="0" err="1"/>
            <a:t>ساعد</a:t>
          </a:r>
          <a:r>
            <a:rPr lang="en-US" dirty="0"/>
            <a:t> </a:t>
          </a:r>
          <a:r>
            <a:rPr lang="en-US" dirty="0" err="1"/>
            <a:t>أمها</a:t>
          </a:r>
          <a:r>
            <a:rPr lang="en-US" dirty="0"/>
            <a:t> </a:t>
          </a:r>
          <a:r>
            <a:rPr lang="en-US" dirty="0" err="1"/>
            <a:t>في</a:t>
          </a:r>
          <a:r>
            <a:rPr lang="en-US" dirty="0"/>
            <a:t> </a:t>
          </a:r>
          <a:r>
            <a:rPr lang="en-US" dirty="0" err="1"/>
            <a:t>البيت</a:t>
          </a:r>
          <a:endParaRPr lang="en-US" dirty="0"/>
        </a:p>
      </dgm:t>
    </dgm:pt>
    <dgm:pt modelId="{280BD682-192F-46B0-BBF7-006CF21A73E4}" type="parTrans" cxnId="{F544CF11-D625-44AC-8010-21CEC702F7DA}">
      <dgm:prSet/>
      <dgm:spPr/>
      <dgm:t>
        <a:bodyPr/>
        <a:lstStyle/>
        <a:p>
          <a:endParaRPr lang="en-US"/>
        </a:p>
      </dgm:t>
    </dgm:pt>
    <dgm:pt modelId="{F5EDEC51-2F2F-437B-AAC3-B0B30981840F}" type="sibTrans" cxnId="{F544CF11-D625-44AC-8010-21CEC702F7DA}">
      <dgm:prSet/>
      <dgm:spPr/>
      <dgm:t>
        <a:bodyPr/>
        <a:lstStyle/>
        <a:p>
          <a:endParaRPr lang="en-US"/>
        </a:p>
      </dgm:t>
    </dgm:pt>
    <dgm:pt modelId="{6DB04946-0991-4E5D-86E1-7013841F5B8B}">
      <dgm:prSet/>
      <dgm:spPr/>
      <dgm:t>
        <a:bodyPr/>
        <a:lstStyle/>
        <a:p>
          <a:pPr rtl="1"/>
          <a:r>
            <a:rPr lang="ar-JO" dirty="0"/>
            <a:t>ت</a:t>
          </a:r>
          <a:r>
            <a:rPr lang="en-US" dirty="0" err="1"/>
            <a:t>علّم</a:t>
          </a:r>
          <a:r>
            <a:rPr lang="en-US" dirty="0"/>
            <a:t> </a:t>
          </a:r>
          <a:r>
            <a:rPr lang="en-US" dirty="0" err="1"/>
            <a:t>الأطفال</a:t>
          </a:r>
          <a:r>
            <a:rPr lang="en-US" dirty="0"/>
            <a:t> </a:t>
          </a:r>
          <a:r>
            <a:rPr lang="en-US" dirty="0" err="1"/>
            <a:t>الصلاة</a:t>
          </a:r>
          <a:endParaRPr lang="en-US" dirty="0"/>
        </a:p>
      </dgm:t>
    </dgm:pt>
    <dgm:pt modelId="{97A1437D-4999-437E-AA61-6C57E14F212B}" type="parTrans" cxnId="{323A90C8-1A45-4887-AB97-2D17A03A851C}">
      <dgm:prSet/>
      <dgm:spPr/>
      <dgm:t>
        <a:bodyPr/>
        <a:lstStyle/>
        <a:p>
          <a:endParaRPr lang="en-US"/>
        </a:p>
      </dgm:t>
    </dgm:pt>
    <dgm:pt modelId="{16FAA81C-0F0F-4379-8899-911EFE9F2382}" type="sibTrans" cxnId="{323A90C8-1A45-4887-AB97-2D17A03A851C}">
      <dgm:prSet/>
      <dgm:spPr/>
      <dgm:t>
        <a:bodyPr/>
        <a:lstStyle/>
        <a:p>
          <a:endParaRPr lang="en-US"/>
        </a:p>
      </dgm:t>
    </dgm:pt>
    <dgm:pt modelId="{F0900AE0-2215-4676-BCD7-5EC5F36AB6DF}">
      <dgm:prSet/>
      <dgm:spPr/>
      <dgm:t>
        <a:bodyPr/>
        <a:lstStyle/>
        <a:p>
          <a:pPr rtl="1"/>
          <a:r>
            <a:rPr lang="en-US" dirty="0" err="1"/>
            <a:t>أحبّت</a:t>
          </a:r>
          <a:r>
            <a:rPr lang="en-US" dirty="0"/>
            <a:t> </a:t>
          </a:r>
          <a:r>
            <a:rPr lang="en-US" dirty="0" err="1"/>
            <a:t>خدمة</a:t>
          </a:r>
          <a:r>
            <a:rPr lang="en-US" dirty="0"/>
            <a:t> </a:t>
          </a:r>
          <a:r>
            <a:rPr lang="en-US" dirty="0" err="1"/>
            <a:t>كل</a:t>
          </a:r>
          <a:r>
            <a:rPr lang="en-US" dirty="0"/>
            <a:t> </a:t>
          </a:r>
          <a:r>
            <a:rPr lang="en-US" dirty="0" err="1"/>
            <a:t>من</a:t>
          </a:r>
          <a:r>
            <a:rPr lang="en-US" dirty="0"/>
            <a:t> </a:t>
          </a:r>
          <a:r>
            <a:rPr lang="en-US" dirty="0" err="1"/>
            <a:t>يحتاج</a:t>
          </a:r>
          <a:r>
            <a:rPr lang="en-US" dirty="0"/>
            <a:t> </a:t>
          </a:r>
          <a:r>
            <a:rPr lang="en-US" dirty="0" err="1"/>
            <a:t>المساعدة</a:t>
          </a:r>
          <a:endParaRPr lang="en-US" dirty="0"/>
        </a:p>
      </dgm:t>
    </dgm:pt>
    <dgm:pt modelId="{DAA0ABEA-3A9B-4B94-B1AD-0757D5FB3268}" type="parTrans" cxnId="{2ACE599E-1A94-4275-AD3D-B1EBF8877190}">
      <dgm:prSet/>
      <dgm:spPr/>
      <dgm:t>
        <a:bodyPr/>
        <a:lstStyle/>
        <a:p>
          <a:endParaRPr lang="en-US"/>
        </a:p>
      </dgm:t>
    </dgm:pt>
    <dgm:pt modelId="{F57626EC-DC98-4379-BC73-8CBDB05D61DD}" type="sibTrans" cxnId="{2ACE599E-1A94-4275-AD3D-B1EBF8877190}">
      <dgm:prSet/>
      <dgm:spPr/>
      <dgm:t>
        <a:bodyPr/>
        <a:lstStyle/>
        <a:p>
          <a:endParaRPr lang="en-US"/>
        </a:p>
      </dgm:t>
    </dgm:pt>
    <dgm:pt modelId="{53EBDFB2-B6F4-4503-B555-49265001F3DE}" type="pres">
      <dgm:prSet presAssocID="{7144E49D-9E02-4AEA-8DFB-B0861029B11E}" presName="linear" presStyleCnt="0">
        <dgm:presLayoutVars>
          <dgm:animLvl val="lvl"/>
          <dgm:resizeHandles val="exact"/>
        </dgm:presLayoutVars>
      </dgm:prSet>
      <dgm:spPr/>
    </dgm:pt>
    <dgm:pt modelId="{0117A412-8509-43F0-923A-EA0E81ADDD11}" type="pres">
      <dgm:prSet presAssocID="{98A2DE6A-04F1-444E-8F76-C2410F7A20D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3C4CD98-A32F-4F97-BBFF-04B9DF5D2C8D}" type="pres">
      <dgm:prSet presAssocID="{F5EDEC51-2F2F-437B-AAC3-B0B30981840F}" presName="spacer" presStyleCnt="0"/>
      <dgm:spPr/>
    </dgm:pt>
    <dgm:pt modelId="{43661013-9FA4-4D8D-B17A-8D621630FE7E}" type="pres">
      <dgm:prSet presAssocID="{6DB04946-0991-4E5D-86E1-7013841F5B8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8FAD814-7554-446E-BC32-09676F6287B6}" type="pres">
      <dgm:prSet presAssocID="{16FAA81C-0F0F-4379-8899-911EFE9F2382}" presName="spacer" presStyleCnt="0"/>
      <dgm:spPr/>
    </dgm:pt>
    <dgm:pt modelId="{CA2526C3-D00F-4EAC-8D6F-9481A108021B}" type="pres">
      <dgm:prSet presAssocID="{F0900AE0-2215-4676-BCD7-5EC5F36AB6D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544CF11-D625-44AC-8010-21CEC702F7DA}" srcId="{7144E49D-9E02-4AEA-8DFB-B0861029B11E}" destId="{98A2DE6A-04F1-444E-8F76-C2410F7A20D5}" srcOrd="0" destOrd="0" parTransId="{280BD682-192F-46B0-BBF7-006CF21A73E4}" sibTransId="{F5EDEC51-2F2F-437B-AAC3-B0B30981840F}"/>
    <dgm:cxn modelId="{42022A60-4F11-42C4-9835-9E6519176C25}" type="presOf" srcId="{F0900AE0-2215-4676-BCD7-5EC5F36AB6DF}" destId="{CA2526C3-D00F-4EAC-8D6F-9481A108021B}" srcOrd="0" destOrd="0" presId="urn:microsoft.com/office/officeart/2005/8/layout/vList2"/>
    <dgm:cxn modelId="{6F9E2773-ABA9-430D-BE9D-95381FDEBD04}" type="presOf" srcId="{6DB04946-0991-4E5D-86E1-7013841F5B8B}" destId="{43661013-9FA4-4D8D-B17A-8D621630FE7E}" srcOrd="0" destOrd="0" presId="urn:microsoft.com/office/officeart/2005/8/layout/vList2"/>
    <dgm:cxn modelId="{47CF7E57-577F-4CDD-86B0-833FBEC51C89}" type="presOf" srcId="{7144E49D-9E02-4AEA-8DFB-B0861029B11E}" destId="{53EBDFB2-B6F4-4503-B555-49265001F3DE}" srcOrd="0" destOrd="0" presId="urn:microsoft.com/office/officeart/2005/8/layout/vList2"/>
    <dgm:cxn modelId="{2ACE599E-1A94-4275-AD3D-B1EBF8877190}" srcId="{7144E49D-9E02-4AEA-8DFB-B0861029B11E}" destId="{F0900AE0-2215-4676-BCD7-5EC5F36AB6DF}" srcOrd="2" destOrd="0" parTransId="{DAA0ABEA-3A9B-4B94-B1AD-0757D5FB3268}" sibTransId="{F57626EC-DC98-4379-BC73-8CBDB05D61DD}"/>
    <dgm:cxn modelId="{323A90C8-1A45-4887-AB97-2D17A03A851C}" srcId="{7144E49D-9E02-4AEA-8DFB-B0861029B11E}" destId="{6DB04946-0991-4E5D-86E1-7013841F5B8B}" srcOrd="1" destOrd="0" parTransId="{97A1437D-4999-437E-AA61-6C57E14F212B}" sibTransId="{16FAA81C-0F0F-4379-8899-911EFE9F2382}"/>
    <dgm:cxn modelId="{A47DCDCF-0B67-416F-8D04-B718E232E6CB}" type="presOf" srcId="{98A2DE6A-04F1-444E-8F76-C2410F7A20D5}" destId="{0117A412-8509-43F0-923A-EA0E81ADDD11}" srcOrd="0" destOrd="0" presId="urn:microsoft.com/office/officeart/2005/8/layout/vList2"/>
    <dgm:cxn modelId="{BDC520FF-B9F1-49DA-9BA4-00B8FC26BA64}" type="presParOf" srcId="{53EBDFB2-B6F4-4503-B555-49265001F3DE}" destId="{0117A412-8509-43F0-923A-EA0E81ADDD11}" srcOrd="0" destOrd="0" presId="urn:microsoft.com/office/officeart/2005/8/layout/vList2"/>
    <dgm:cxn modelId="{698E6B3B-B287-46F6-8B7C-E11208ED6253}" type="presParOf" srcId="{53EBDFB2-B6F4-4503-B555-49265001F3DE}" destId="{D3C4CD98-A32F-4F97-BBFF-04B9DF5D2C8D}" srcOrd="1" destOrd="0" presId="urn:microsoft.com/office/officeart/2005/8/layout/vList2"/>
    <dgm:cxn modelId="{9E523353-3E04-4988-8059-26F6C4856B46}" type="presParOf" srcId="{53EBDFB2-B6F4-4503-B555-49265001F3DE}" destId="{43661013-9FA4-4D8D-B17A-8D621630FE7E}" srcOrd="2" destOrd="0" presId="urn:microsoft.com/office/officeart/2005/8/layout/vList2"/>
    <dgm:cxn modelId="{DE73583E-1FC0-4860-8C61-7C331598144B}" type="presParOf" srcId="{53EBDFB2-B6F4-4503-B555-49265001F3DE}" destId="{F8FAD814-7554-446E-BC32-09676F6287B6}" srcOrd="3" destOrd="0" presId="urn:microsoft.com/office/officeart/2005/8/layout/vList2"/>
    <dgm:cxn modelId="{4F96B405-7B1C-4D68-84EA-C820AF97DEA4}" type="presParOf" srcId="{53EBDFB2-B6F4-4503-B555-49265001F3DE}" destId="{CA2526C3-D00F-4EAC-8D6F-9481A108021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6D5CCC4-34DC-4348-9E6A-1A8581BBC10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528BB4D-2EF9-4883-816F-C27F1DCDF947}">
      <dgm:prSet/>
      <dgm:spPr>
        <a:solidFill>
          <a:srgbClr val="47D872"/>
        </a:solidFill>
      </dgm:spPr>
      <dgm:t>
        <a:bodyPr/>
        <a:lstStyle/>
        <a:p>
          <a:pPr rtl="1"/>
          <a:r>
            <a:rPr lang="en-US" dirty="0" err="1"/>
            <a:t>شعرت</a:t>
          </a:r>
          <a:r>
            <a:rPr lang="en-US" dirty="0"/>
            <a:t> </a:t>
          </a:r>
          <a:r>
            <a:rPr lang="en-US" dirty="0" err="1"/>
            <a:t>أن</a:t>
          </a:r>
          <a:r>
            <a:rPr lang="en-US" dirty="0"/>
            <a:t> </a:t>
          </a:r>
          <a:r>
            <a:rPr lang="en-US" dirty="0" err="1"/>
            <a:t>الله</a:t>
          </a:r>
          <a:r>
            <a:rPr lang="en-US" dirty="0"/>
            <a:t> </a:t>
          </a:r>
          <a:r>
            <a:rPr lang="en-US" dirty="0" err="1"/>
            <a:t>يدعوها</a:t>
          </a:r>
          <a:r>
            <a:rPr lang="en-US" dirty="0"/>
            <a:t> </a:t>
          </a:r>
          <a:r>
            <a:rPr lang="en-US" dirty="0" err="1"/>
            <a:t>لتخدمه</a:t>
          </a:r>
          <a:endParaRPr lang="en-US" dirty="0"/>
        </a:p>
      </dgm:t>
    </dgm:pt>
    <dgm:pt modelId="{1B357953-37E1-4311-8373-DC2FE769F5B3}" type="parTrans" cxnId="{CE62A7E9-B156-46EF-B59C-C1087F43C417}">
      <dgm:prSet/>
      <dgm:spPr/>
      <dgm:t>
        <a:bodyPr/>
        <a:lstStyle/>
        <a:p>
          <a:endParaRPr lang="en-US"/>
        </a:p>
      </dgm:t>
    </dgm:pt>
    <dgm:pt modelId="{D4299A8D-6FD6-4A6D-B32C-0B826BC9DBF2}" type="sibTrans" cxnId="{CE62A7E9-B156-46EF-B59C-C1087F43C417}">
      <dgm:prSet/>
      <dgm:spPr/>
      <dgm:t>
        <a:bodyPr/>
        <a:lstStyle/>
        <a:p>
          <a:endParaRPr lang="en-US"/>
        </a:p>
      </dgm:t>
    </dgm:pt>
    <dgm:pt modelId="{21D2586A-DEBA-46C0-9A66-12D48CA9C0AC}">
      <dgm:prSet/>
      <dgm:spPr>
        <a:solidFill>
          <a:srgbClr val="F79646"/>
        </a:solidFill>
      </dgm:spPr>
      <dgm:t>
        <a:bodyPr/>
        <a:lstStyle/>
        <a:p>
          <a:pPr rtl="1"/>
          <a:r>
            <a:rPr lang="en-US" dirty="0" err="1"/>
            <a:t>أرادت</a:t>
          </a:r>
          <a:r>
            <a:rPr lang="en-US" dirty="0"/>
            <a:t> </a:t>
          </a:r>
          <a:r>
            <a:rPr lang="en-US" dirty="0" err="1"/>
            <a:t>أن</a:t>
          </a:r>
          <a:r>
            <a:rPr lang="en-US" dirty="0"/>
            <a:t> </a:t>
          </a:r>
          <a:r>
            <a:rPr lang="en-US" dirty="0" err="1"/>
            <a:t>تكون</a:t>
          </a:r>
          <a:r>
            <a:rPr lang="en-US" dirty="0"/>
            <a:t> </a:t>
          </a:r>
          <a:r>
            <a:rPr lang="en-US" dirty="0" err="1"/>
            <a:t>نوراً</a:t>
          </a:r>
          <a:r>
            <a:rPr lang="en-US" dirty="0"/>
            <a:t> </a:t>
          </a:r>
          <a:r>
            <a:rPr lang="en-US" dirty="0" err="1"/>
            <a:t>للناس</a:t>
          </a:r>
          <a:r>
            <a:rPr lang="en-US" dirty="0"/>
            <a:t> </a:t>
          </a:r>
          <a:r>
            <a:rPr lang="en-US" dirty="0" err="1"/>
            <a:t>من</a:t>
          </a:r>
          <a:r>
            <a:rPr lang="en-US" dirty="0"/>
            <a:t> </a:t>
          </a:r>
          <a:r>
            <a:rPr lang="en-US" dirty="0" err="1"/>
            <a:t>حولها</a:t>
          </a:r>
          <a:endParaRPr lang="en-US" dirty="0"/>
        </a:p>
      </dgm:t>
    </dgm:pt>
    <dgm:pt modelId="{186B4892-2F6F-4660-8E45-9F80F74E1AEE}" type="parTrans" cxnId="{93050E05-F0D5-448C-A65A-51F0E6E0BAEF}">
      <dgm:prSet/>
      <dgm:spPr/>
      <dgm:t>
        <a:bodyPr/>
        <a:lstStyle/>
        <a:p>
          <a:endParaRPr lang="en-US"/>
        </a:p>
      </dgm:t>
    </dgm:pt>
    <dgm:pt modelId="{BE301390-1A8B-42BD-9656-09784A0D023F}" type="sibTrans" cxnId="{93050E05-F0D5-448C-A65A-51F0E6E0BAEF}">
      <dgm:prSet/>
      <dgm:spPr/>
      <dgm:t>
        <a:bodyPr/>
        <a:lstStyle/>
        <a:p>
          <a:endParaRPr lang="en-US"/>
        </a:p>
      </dgm:t>
    </dgm:pt>
    <dgm:pt modelId="{D1146E82-A954-47BC-8C02-99ABA5B88C7F}" type="pres">
      <dgm:prSet presAssocID="{B6D5CCC4-34DC-4348-9E6A-1A8581BBC104}" presName="linear" presStyleCnt="0">
        <dgm:presLayoutVars>
          <dgm:animLvl val="lvl"/>
          <dgm:resizeHandles val="exact"/>
        </dgm:presLayoutVars>
      </dgm:prSet>
      <dgm:spPr/>
    </dgm:pt>
    <dgm:pt modelId="{7F69CAEE-685C-4DEA-A487-416B239A8A1D}" type="pres">
      <dgm:prSet presAssocID="{B528BB4D-2EF9-4883-816F-C27F1DCDF94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8C87D0C-FAFD-4941-8F1C-77CAF6F658FB}" type="pres">
      <dgm:prSet presAssocID="{D4299A8D-6FD6-4A6D-B32C-0B826BC9DBF2}" presName="spacer" presStyleCnt="0"/>
      <dgm:spPr/>
    </dgm:pt>
    <dgm:pt modelId="{393F32E3-85A6-47F7-BBB0-728B2CF4E94F}" type="pres">
      <dgm:prSet presAssocID="{21D2586A-DEBA-46C0-9A66-12D48CA9C0AC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93050E05-F0D5-448C-A65A-51F0E6E0BAEF}" srcId="{B6D5CCC4-34DC-4348-9E6A-1A8581BBC104}" destId="{21D2586A-DEBA-46C0-9A66-12D48CA9C0AC}" srcOrd="1" destOrd="0" parTransId="{186B4892-2F6F-4660-8E45-9F80F74E1AEE}" sibTransId="{BE301390-1A8B-42BD-9656-09784A0D023F}"/>
    <dgm:cxn modelId="{85FEA61E-8B22-49F8-80E2-F72C72AC5F0B}" type="presOf" srcId="{B6D5CCC4-34DC-4348-9E6A-1A8581BBC104}" destId="{D1146E82-A954-47BC-8C02-99ABA5B88C7F}" srcOrd="0" destOrd="0" presId="urn:microsoft.com/office/officeart/2005/8/layout/vList2"/>
    <dgm:cxn modelId="{8E643053-B321-4EC5-ACBC-E09944DADA98}" type="presOf" srcId="{B528BB4D-2EF9-4883-816F-C27F1DCDF947}" destId="{7F69CAEE-685C-4DEA-A487-416B239A8A1D}" srcOrd="0" destOrd="0" presId="urn:microsoft.com/office/officeart/2005/8/layout/vList2"/>
    <dgm:cxn modelId="{AD02F9E6-8D44-4CD7-A324-04EF5C6AF7C9}" type="presOf" srcId="{21D2586A-DEBA-46C0-9A66-12D48CA9C0AC}" destId="{393F32E3-85A6-47F7-BBB0-728B2CF4E94F}" srcOrd="0" destOrd="0" presId="urn:microsoft.com/office/officeart/2005/8/layout/vList2"/>
    <dgm:cxn modelId="{CE62A7E9-B156-46EF-B59C-C1087F43C417}" srcId="{B6D5CCC4-34DC-4348-9E6A-1A8581BBC104}" destId="{B528BB4D-2EF9-4883-816F-C27F1DCDF947}" srcOrd="0" destOrd="0" parTransId="{1B357953-37E1-4311-8373-DC2FE769F5B3}" sibTransId="{D4299A8D-6FD6-4A6D-B32C-0B826BC9DBF2}"/>
    <dgm:cxn modelId="{757CACB4-3AF2-403E-B646-0AE604080175}" type="presParOf" srcId="{D1146E82-A954-47BC-8C02-99ABA5B88C7F}" destId="{7F69CAEE-685C-4DEA-A487-416B239A8A1D}" srcOrd="0" destOrd="0" presId="urn:microsoft.com/office/officeart/2005/8/layout/vList2"/>
    <dgm:cxn modelId="{FED7C7C7-D0F1-4C7A-B389-FA26BF4E37CD}" type="presParOf" srcId="{D1146E82-A954-47BC-8C02-99ABA5B88C7F}" destId="{08C87D0C-FAFD-4941-8F1C-77CAF6F658FB}" srcOrd="1" destOrd="0" presId="urn:microsoft.com/office/officeart/2005/8/layout/vList2"/>
    <dgm:cxn modelId="{177E57C7-F6B0-492D-A0AD-F3F2447E9963}" type="presParOf" srcId="{D1146E82-A954-47BC-8C02-99ABA5B88C7F}" destId="{393F32E3-85A6-47F7-BBB0-728B2CF4E94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4DF47D9-738C-43F8-8746-1B763991D77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5D2C98E-F793-44E8-96FF-C9F19740F0EE}">
      <dgm:prSet/>
      <dgm:spPr>
        <a:solidFill>
          <a:srgbClr val="4BACC6"/>
        </a:solidFill>
      </dgm:spPr>
      <dgm:t>
        <a:bodyPr/>
        <a:lstStyle/>
        <a:p>
          <a:pPr rtl="1"/>
          <a:r>
            <a:rPr lang="ar-JO"/>
            <a:t>ت</a:t>
          </a:r>
          <a:r>
            <a:rPr lang="en-US"/>
            <a:t>علّم الأطفال</a:t>
          </a:r>
        </a:p>
      </dgm:t>
    </dgm:pt>
    <dgm:pt modelId="{53AC55E0-2BB2-41E5-84C8-5633628C2AA1}" type="parTrans" cxnId="{E46969AA-079A-4F5B-B2C0-64323CB705BF}">
      <dgm:prSet/>
      <dgm:spPr/>
      <dgm:t>
        <a:bodyPr/>
        <a:lstStyle/>
        <a:p>
          <a:endParaRPr lang="en-US"/>
        </a:p>
      </dgm:t>
    </dgm:pt>
    <dgm:pt modelId="{2FB7FEFF-C213-447C-8EA7-36E9DD61D055}" type="sibTrans" cxnId="{E46969AA-079A-4F5B-B2C0-64323CB705BF}">
      <dgm:prSet/>
      <dgm:spPr/>
      <dgm:t>
        <a:bodyPr/>
        <a:lstStyle/>
        <a:p>
          <a:endParaRPr lang="en-US"/>
        </a:p>
      </dgm:t>
    </dgm:pt>
    <dgm:pt modelId="{ED3489A4-4365-4988-B8DE-54C85D29D6D9}">
      <dgm:prSet/>
      <dgm:spPr>
        <a:solidFill>
          <a:srgbClr val="47D872"/>
        </a:solidFill>
      </dgm:spPr>
      <dgm:t>
        <a:bodyPr/>
        <a:lstStyle/>
        <a:p>
          <a:pPr rtl="1"/>
          <a:r>
            <a:rPr lang="ar-JO" dirty="0"/>
            <a:t>ت</a:t>
          </a:r>
          <a:r>
            <a:rPr lang="en-US" dirty="0"/>
            <a:t>ز</a:t>
          </a:r>
          <a:r>
            <a:rPr lang="ar-JO" dirty="0"/>
            <a:t>ور</a:t>
          </a:r>
          <a:r>
            <a:rPr lang="en-US" dirty="0"/>
            <a:t> </a:t>
          </a:r>
          <a:r>
            <a:rPr lang="en-US" dirty="0" err="1"/>
            <a:t>المرضى</a:t>
          </a:r>
          <a:r>
            <a:rPr lang="en-US" dirty="0"/>
            <a:t> و</a:t>
          </a:r>
          <a:r>
            <a:rPr lang="ar-JO" dirty="0"/>
            <a:t>ت</a:t>
          </a:r>
          <a:r>
            <a:rPr lang="en-US" dirty="0" err="1"/>
            <a:t>ساعد</a:t>
          </a:r>
          <a:r>
            <a:rPr lang="en-US" dirty="0"/>
            <a:t> </a:t>
          </a:r>
          <a:r>
            <a:rPr lang="en-US" dirty="0" err="1"/>
            <a:t>الفقراء</a:t>
          </a:r>
          <a:endParaRPr lang="en-US" dirty="0"/>
        </a:p>
      </dgm:t>
    </dgm:pt>
    <dgm:pt modelId="{2C55ADE9-8E62-40CC-9F8C-D91FD744B671}" type="parTrans" cxnId="{5AD8B35B-B4E3-487C-9B18-B11CF6A233E5}">
      <dgm:prSet/>
      <dgm:spPr/>
      <dgm:t>
        <a:bodyPr/>
        <a:lstStyle/>
        <a:p>
          <a:endParaRPr lang="en-US"/>
        </a:p>
      </dgm:t>
    </dgm:pt>
    <dgm:pt modelId="{B3199AD6-77D9-45A3-931B-8A7491C0C39F}" type="sibTrans" cxnId="{5AD8B35B-B4E3-487C-9B18-B11CF6A233E5}">
      <dgm:prSet/>
      <dgm:spPr/>
      <dgm:t>
        <a:bodyPr/>
        <a:lstStyle/>
        <a:p>
          <a:endParaRPr lang="en-US"/>
        </a:p>
      </dgm:t>
    </dgm:pt>
    <dgm:pt modelId="{3980E888-CCF7-4463-A902-55BCD89BE647}">
      <dgm:prSet/>
      <dgm:spPr>
        <a:solidFill>
          <a:srgbClr val="ACE946"/>
        </a:solidFill>
      </dgm:spPr>
      <dgm:t>
        <a:bodyPr/>
        <a:lstStyle/>
        <a:p>
          <a:pPr rtl="1"/>
          <a:r>
            <a:rPr lang="ar-JO"/>
            <a:t>ت</a:t>
          </a:r>
          <a:r>
            <a:rPr lang="en-US"/>
            <a:t>نشر الفرح أينما ذهبت</a:t>
          </a:r>
        </a:p>
      </dgm:t>
    </dgm:pt>
    <dgm:pt modelId="{2A19126C-44AD-4012-8DD2-ADEE46183739}" type="parTrans" cxnId="{9DEAE27C-4B7A-448D-8DD4-BEF1A4B40419}">
      <dgm:prSet/>
      <dgm:spPr/>
      <dgm:t>
        <a:bodyPr/>
        <a:lstStyle/>
        <a:p>
          <a:endParaRPr lang="en-US"/>
        </a:p>
      </dgm:t>
    </dgm:pt>
    <dgm:pt modelId="{91C6242E-146E-43CC-8D6D-9B2DA4CCAF0D}" type="sibTrans" cxnId="{9DEAE27C-4B7A-448D-8DD4-BEF1A4B40419}">
      <dgm:prSet/>
      <dgm:spPr/>
      <dgm:t>
        <a:bodyPr/>
        <a:lstStyle/>
        <a:p>
          <a:endParaRPr lang="en-US"/>
        </a:p>
      </dgm:t>
    </dgm:pt>
    <dgm:pt modelId="{5594A251-0297-4929-BE6A-2C8650066BA0}">
      <dgm:prSet/>
      <dgm:spPr>
        <a:solidFill>
          <a:srgbClr val="F79646"/>
        </a:solidFill>
      </dgm:spPr>
      <dgm:t>
        <a:bodyPr/>
        <a:lstStyle/>
        <a:p>
          <a:pPr rtl="1"/>
          <a:r>
            <a:rPr lang="en-US" dirty="0" err="1"/>
            <a:t>أسست</a:t>
          </a:r>
          <a:r>
            <a:rPr lang="en-US" dirty="0"/>
            <a:t> </a:t>
          </a:r>
          <a:r>
            <a:rPr lang="en-US" b="1" dirty="0" err="1"/>
            <a:t>رهبنة</a:t>
          </a:r>
          <a:r>
            <a:rPr lang="en-US" b="1" dirty="0"/>
            <a:t> </a:t>
          </a:r>
          <a:r>
            <a:rPr lang="en-US" b="1" dirty="0" err="1"/>
            <a:t>الوردية</a:t>
          </a:r>
          <a:r>
            <a:rPr lang="en-US" b="1" dirty="0"/>
            <a:t> </a:t>
          </a:r>
          <a:r>
            <a:rPr lang="en-US" dirty="0" err="1"/>
            <a:t>لخدمة</a:t>
          </a:r>
          <a:r>
            <a:rPr lang="en-US" dirty="0"/>
            <a:t> </a:t>
          </a:r>
          <a:r>
            <a:rPr lang="en-US" dirty="0" err="1"/>
            <a:t>البنات</a:t>
          </a:r>
          <a:r>
            <a:rPr lang="en-US" dirty="0"/>
            <a:t> </a:t>
          </a:r>
          <a:r>
            <a:rPr lang="en-US" dirty="0" err="1"/>
            <a:t>والنساء</a:t>
          </a:r>
          <a:r>
            <a:rPr lang="ar-JO" dirty="0"/>
            <a:t> لأن مريم العذراء طلبت منها أن تؤسس جماعة مكرّسة للصلاة والخدمة والمحبة</a:t>
          </a:r>
          <a:endParaRPr lang="en-US" dirty="0"/>
        </a:p>
      </dgm:t>
    </dgm:pt>
    <dgm:pt modelId="{EEA9AC86-CCC4-42A4-B292-3130532846BB}" type="parTrans" cxnId="{9F990227-46AB-425A-A57E-282C5964D17C}">
      <dgm:prSet/>
      <dgm:spPr/>
      <dgm:t>
        <a:bodyPr/>
        <a:lstStyle/>
        <a:p>
          <a:endParaRPr lang="en-US"/>
        </a:p>
      </dgm:t>
    </dgm:pt>
    <dgm:pt modelId="{0DAA865A-A2BD-406E-B103-5A1AA72993B5}" type="sibTrans" cxnId="{9F990227-46AB-425A-A57E-282C5964D17C}">
      <dgm:prSet/>
      <dgm:spPr/>
      <dgm:t>
        <a:bodyPr/>
        <a:lstStyle/>
        <a:p>
          <a:endParaRPr lang="en-US"/>
        </a:p>
      </dgm:t>
    </dgm:pt>
    <dgm:pt modelId="{4AAF32DA-593B-4AC3-80F6-7FD71CC9E0AA}" type="pres">
      <dgm:prSet presAssocID="{04DF47D9-738C-43F8-8746-1B763991D77A}" presName="linear" presStyleCnt="0">
        <dgm:presLayoutVars>
          <dgm:animLvl val="lvl"/>
          <dgm:resizeHandles val="exact"/>
        </dgm:presLayoutVars>
      </dgm:prSet>
      <dgm:spPr/>
    </dgm:pt>
    <dgm:pt modelId="{3B6DDF1A-AC66-4BF3-AA75-E7A27A9351E0}" type="pres">
      <dgm:prSet presAssocID="{55D2C98E-F793-44E8-96FF-C9F19740F0E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1F1AFE0-3B5A-4018-B281-969ED46B49CF}" type="pres">
      <dgm:prSet presAssocID="{2FB7FEFF-C213-447C-8EA7-36E9DD61D055}" presName="spacer" presStyleCnt="0"/>
      <dgm:spPr/>
    </dgm:pt>
    <dgm:pt modelId="{91D4685B-3BCA-4A1C-B9CF-4A9C95AE2DA0}" type="pres">
      <dgm:prSet presAssocID="{ED3489A4-4365-4988-B8DE-54C85D29D6D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6CB78D5-2DE5-4AA6-91E6-C450BD04113D}" type="pres">
      <dgm:prSet presAssocID="{B3199AD6-77D9-45A3-931B-8A7491C0C39F}" presName="spacer" presStyleCnt="0"/>
      <dgm:spPr/>
    </dgm:pt>
    <dgm:pt modelId="{5D5DD7F1-D1D7-4E55-950E-DFA84BCB18A0}" type="pres">
      <dgm:prSet presAssocID="{3980E888-CCF7-4463-A902-55BCD89BE64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9ABF36A-8BF2-4692-B740-018120CB8D9B}" type="pres">
      <dgm:prSet presAssocID="{91C6242E-146E-43CC-8D6D-9B2DA4CCAF0D}" presName="spacer" presStyleCnt="0"/>
      <dgm:spPr/>
    </dgm:pt>
    <dgm:pt modelId="{25778AB7-3AD0-4288-B69F-D487C86639E4}" type="pres">
      <dgm:prSet presAssocID="{5594A251-0297-4929-BE6A-2C8650066BA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AE52BE1A-F107-4544-BC22-9124596D7A78}" type="presOf" srcId="{04DF47D9-738C-43F8-8746-1B763991D77A}" destId="{4AAF32DA-593B-4AC3-80F6-7FD71CC9E0AA}" srcOrd="0" destOrd="0" presId="urn:microsoft.com/office/officeart/2005/8/layout/vList2"/>
    <dgm:cxn modelId="{9F990227-46AB-425A-A57E-282C5964D17C}" srcId="{04DF47D9-738C-43F8-8746-1B763991D77A}" destId="{5594A251-0297-4929-BE6A-2C8650066BA0}" srcOrd="3" destOrd="0" parTransId="{EEA9AC86-CCC4-42A4-B292-3130532846BB}" sibTransId="{0DAA865A-A2BD-406E-B103-5A1AA72993B5}"/>
    <dgm:cxn modelId="{5CAF5B27-5507-4446-B415-BD4586FBC990}" type="presOf" srcId="{5594A251-0297-4929-BE6A-2C8650066BA0}" destId="{25778AB7-3AD0-4288-B69F-D487C86639E4}" srcOrd="0" destOrd="0" presId="urn:microsoft.com/office/officeart/2005/8/layout/vList2"/>
    <dgm:cxn modelId="{5AD8B35B-B4E3-487C-9B18-B11CF6A233E5}" srcId="{04DF47D9-738C-43F8-8746-1B763991D77A}" destId="{ED3489A4-4365-4988-B8DE-54C85D29D6D9}" srcOrd="1" destOrd="0" parTransId="{2C55ADE9-8E62-40CC-9F8C-D91FD744B671}" sibTransId="{B3199AD6-77D9-45A3-931B-8A7491C0C39F}"/>
    <dgm:cxn modelId="{59824C60-8AE4-4B41-903D-D75230FD3E92}" type="presOf" srcId="{55D2C98E-F793-44E8-96FF-C9F19740F0EE}" destId="{3B6DDF1A-AC66-4BF3-AA75-E7A27A9351E0}" srcOrd="0" destOrd="0" presId="urn:microsoft.com/office/officeart/2005/8/layout/vList2"/>
    <dgm:cxn modelId="{9DEAE27C-4B7A-448D-8DD4-BEF1A4B40419}" srcId="{04DF47D9-738C-43F8-8746-1B763991D77A}" destId="{3980E888-CCF7-4463-A902-55BCD89BE647}" srcOrd="2" destOrd="0" parTransId="{2A19126C-44AD-4012-8DD2-ADEE46183739}" sibTransId="{91C6242E-146E-43CC-8D6D-9B2DA4CCAF0D}"/>
    <dgm:cxn modelId="{E46969AA-079A-4F5B-B2C0-64323CB705BF}" srcId="{04DF47D9-738C-43F8-8746-1B763991D77A}" destId="{55D2C98E-F793-44E8-96FF-C9F19740F0EE}" srcOrd="0" destOrd="0" parTransId="{53AC55E0-2BB2-41E5-84C8-5633628C2AA1}" sibTransId="{2FB7FEFF-C213-447C-8EA7-36E9DD61D055}"/>
    <dgm:cxn modelId="{54678DE2-C197-49D1-97C9-5EE512EF9DBD}" type="presOf" srcId="{ED3489A4-4365-4988-B8DE-54C85D29D6D9}" destId="{91D4685B-3BCA-4A1C-B9CF-4A9C95AE2DA0}" srcOrd="0" destOrd="0" presId="urn:microsoft.com/office/officeart/2005/8/layout/vList2"/>
    <dgm:cxn modelId="{40498FFA-50BE-41ED-975B-A89235A4FACB}" type="presOf" srcId="{3980E888-CCF7-4463-A902-55BCD89BE647}" destId="{5D5DD7F1-D1D7-4E55-950E-DFA84BCB18A0}" srcOrd="0" destOrd="0" presId="urn:microsoft.com/office/officeart/2005/8/layout/vList2"/>
    <dgm:cxn modelId="{D2538675-2C79-474B-836F-6B2052825DE5}" type="presParOf" srcId="{4AAF32DA-593B-4AC3-80F6-7FD71CC9E0AA}" destId="{3B6DDF1A-AC66-4BF3-AA75-E7A27A9351E0}" srcOrd="0" destOrd="0" presId="urn:microsoft.com/office/officeart/2005/8/layout/vList2"/>
    <dgm:cxn modelId="{98202619-CF1F-44CD-81F8-46657AC459FF}" type="presParOf" srcId="{4AAF32DA-593B-4AC3-80F6-7FD71CC9E0AA}" destId="{71F1AFE0-3B5A-4018-B281-969ED46B49CF}" srcOrd="1" destOrd="0" presId="urn:microsoft.com/office/officeart/2005/8/layout/vList2"/>
    <dgm:cxn modelId="{5EE8D793-852B-4899-8914-5F3C6E40E0FD}" type="presParOf" srcId="{4AAF32DA-593B-4AC3-80F6-7FD71CC9E0AA}" destId="{91D4685B-3BCA-4A1C-B9CF-4A9C95AE2DA0}" srcOrd="2" destOrd="0" presId="urn:microsoft.com/office/officeart/2005/8/layout/vList2"/>
    <dgm:cxn modelId="{1AFE95FF-02F6-45F5-87D7-E384C138A2E1}" type="presParOf" srcId="{4AAF32DA-593B-4AC3-80F6-7FD71CC9E0AA}" destId="{F6CB78D5-2DE5-4AA6-91E6-C450BD04113D}" srcOrd="3" destOrd="0" presId="urn:microsoft.com/office/officeart/2005/8/layout/vList2"/>
    <dgm:cxn modelId="{C0A84873-E9FF-408F-B4E5-8B55CFE56DCF}" type="presParOf" srcId="{4AAF32DA-593B-4AC3-80F6-7FD71CC9E0AA}" destId="{5D5DD7F1-D1D7-4E55-950E-DFA84BCB18A0}" srcOrd="4" destOrd="0" presId="urn:microsoft.com/office/officeart/2005/8/layout/vList2"/>
    <dgm:cxn modelId="{AD917DB5-DACE-4362-8CAF-4C787BFC8F90}" type="presParOf" srcId="{4AAF32DA-593B-4AC3-80F6-7FD71CC9E0AA}" destId="{D9ABF36A-8BF2-4692-B740-018120CB8D9B}" srcOrd="5" destOrd="0" presId="urn:microsoft.com/office/officeart/2005/8/layout/vList2"/>
    <dgm:cxn modelId="{C4381C3F-4112-4452-97D0-23D297E54B42}" type="presParOf" srcId="{4AAF32DA-593B-4AC3-80F6-7FD71CC9E0AA}" destId="{25778AB7-3AD0-4288-B69F-D487C86639E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0DB13D3-8C80-4CB5-AE4D-DA970899C6FC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59528864-63D0-4295-B2EE-20E8BA147108}">
      <dgm:prSet/>
      <dgm:spPr/>
      <dgm:t>
        <a:bodyPr/>
        <a:lstStyle/>
        <a:p>
          <a:pPr algn="ctr" rtl="1"/>
          <a:r>
            <a:rPr lang="en-US" dirty="0" err="1"/>
            <a:t>الطيبة</a:t>
          </a:r>
          <a:endParaRPr lang="en-US" dirty="0"/>
        </a:p>
      </dgm:t>
    </dgm:pt>
    <dgm:pt modelId="{AF1CC33C-CD07-4FE5-8512-99DF894FF521}" type="parTrans" cxnId="{9A143101-114B-48BE-80D5-A69808B12AD5}">
      <dgm:prSet/>
      <dgm:spPr/>
      <dgm:t>
        <a:bodyPr/>
        <a:lstStyle/>
        <a:p>
          <a:endParaRPr lang="en-US"/>
        </a:p>
      </dgm:t>
    </dgm:pt>
    <dgm:pt modelId="{656773E4-F41A-4FF4-BA46-8F9D59778288}" type="sibTrans" cxnId="{9A143101-114B-48BE-80D5-A69808B12AD5}">
      <dgm:prSet/>
      <dgm:spPr/>
      <dgm:t>
        <a:bodyPr/>
        <a:lstStyle/>
        <a:p>
          <a:endParaRPr lang="en-US"/>
        </a:p>
      </dgm:t>
    </dgm:pt>
    <dgm:pt modelId="{83EBEEF5-CFAF-44C2-9535-1FB600797B63}">
      <dgm:prSet/>
      <dgm:spPr/>
      <dgm:t>
        <a:bodyPr/>
        <a:lstStyle/>
        <a:p>
          <a:pPr algn="ctr" rtl="1"/>
          <a:r>
            <a:rPr lang="en-US" dirty="0" err="1"/>
            <a:t>التواضع</a:t>
          </a:r>
          <a:endParaRPr lang="en-US" dirty="0"/>
        </a:p>
      </dgm:t>
    </dgm:pt>
    <dgm:pt modelId="{6324E4B7-7D02-456F-A2B0-98045F8F7059}" type="parTrans" cxnId="{8B3C7D35-6BDF-41FC-99DA-5C587983EE78}">
      <dgm:prSet/>
      <dgm:spPr/>
      <dgm:t>
        <a:bodyPr/>
        <a:lstStyle/>
        <a:p>
          <a:endParaRPr lang="en-US"/>
        </a:p>
      </dgm:t>
    </dgm:pt>
    <dgm:pt modelId="{CA8C662B-D5B6-4275-9049-2D69671035CD}" type="sibTrans" cxnId="{8B3C7D35-6BDF-41FC-99DA-5C587983EE78}">
      <dgm:prSet/>
      <dgm:spPr/>
      <dgm:t>
        <a:bodyPr/>
        <a:lstStyle/>
        <a:p>
          <a:endParaRPr lang="en-US"/>
        </a:p>
      </dgm:t>
    </dgm:pt>
    <dgm:pt modelId="{D15E9CF5-F650-4486-A57D-CE805ACF8FF6}">
      <dgm:prSet/>
      <dgm:spPr/>
      <dgm:t>
        <a:bodyPr/>
        <a:lstStyle/>
        <a:p>
          <a:pPr algn="ctr" rtl="1"/>
          <a:r>
            <a:rPr lang="en-US"/>
            <a:t>الصبر</a:t>
          </a:r>
        </a:p>
      </dgm:t>
    </dgm:pt>
    <dgm:pt modelId="{08DA73CF-1DC4-4919-B639-6A07443E020C}" type="parTrans" cxnId="{E7341069-061B-42DC-9F6C-01282D402BB8}">
      <dgm:prSet/>
      <dgm:spPr/>
      <dgm:t>
        <a:bodyPr/>
        <a:lstStyle/>
        <a:p>
          <a:endParaRPr lang="en-US"/>
        </a:p>
      </dgm:t>
    </dgm:pt>
    <dgm:pt modelId="{15E97976-C0E1-478F-A1BE-2A87C052AA76}" type="sibTrans" cxnId="{E7341069-061B-42DC-9F6C-01282D402BB8}">
      <dgm:prSet/>
      <dgm:spPr/>
      <dgm:t>
        <a:bodyPr/>
        <a:lstStyle/>
        <a:p>
          <a:endParaRPr lang="en-US"/>
        </a:p>
      </dgm:t>
    </dgm:pt>
    <dgm:pt modelId="{0119F8A9-5C8B-4742-A5AF-E31B95C47DB5}">
      <dgm:prSet/>
      <dgm:spPr/>
      <dgm:t>
        <a:bodyPr/>
        <a:lstStyle/>
        <a:p>
          <a:pPr algn="ctr" rtl="1"/>
          <a:r>
            <a:rPr lang="en-US"/>
            <a:t>المحبة</a:t>
          </a:r>
        </a:p>
      </dgm:t>
    </dgm:pt>
    <dgm:pt modelId="{4E2DC3F0-040A-430A-BB34-696DB03EE826}" type="parTrans" cxnId="{827C9402-4322-4271-9E13-9864D091F7B6}">
      <dgm:prSet/>
      <dgm:spPr/>
      <dgm:t>
        <a:bodyPr/>
        <a:lstStyle/>
        <a:p>
          <a:endParaRPr lang="en-US"/>
        </a:p>
      </dgm:t>
    </dgm:pt>
    <dgm:pt modelId="{936908F7-5D6C-41E0-BDA4-156B5715A14E}" type="sibTrans" cxnId="{827C9402-4322-4271-9E13-9864D091F7B6}">
      <dgm:prSet/>
      <dgm:spPr/>
      <dgm:t>
        <a:bodyPr/>
        <a:lstStyle/>
        <a:p>
          <a:endParaRPr lang="en-US"/>
        </a:p>
      </dgm:t>
    </dgm:pt>
    <dgm:pt modelId="{2FB63641-4134-428A-AEA4-51844C7A7C0F}">
      <dgm:prSet/>
      <dgm:spPr/>
      <dgm:t>
        <a:bodyPr/>
        <a:lstStyle/>
        <a:p>
          <a:pPr algn="ctr" rtl="1"/>
          <a:r>
            <a:rPr lang="en-US" dirty="0" err="1"/>
            <a:t>قوة</a:t>
          </a:r>
          <a:r>
            <a:rPr lang="en-US" dirty="0"/>
            <a:t> </a:t>
          </a:r>
          <a:r>
            <a:rPr lang="en-US" dirty="0" err="1"/>
            <a:t>الإيمان</a:t>
          </a:r>
          <a:endParaRPr lang="en-US" dirty="0"/>
        </a:p>
      </dgm:t>
    </dgm:pt>
    <dgm:pt modelId="{FD7CFDD5-CCF2-4A99-95B2-72C8915DC19F}" type="parTrans" cxnId="{3770B991-823D-47E9-94B5-7255F0150C87}">
      <dgm:prSet/>
      <dgm:spPr/>
      <dgm:t>
        <a:bodyPr/>
        <a:lstStyle/>
        <a:p>
          <a:endParaRPr lang="en-US"/>
        </a:p>
      </dgm:t>
    </dgm:pt>
    <dgm:pt modelId="{E45F3004-D564-4334-BAF0-872BF0F1DAE1}" type="sibTrans" cxnId="{3770B991-823D-47E9-94B5-7255F0150C87}">
      <dgm:prSet/>
      <dgm:spPr/>
      <dgm:t>
        <a:bodyPr/>
        <a:lstStyle/>
        <a:p>
          <a:endParaRPr lang="en-US"/>
        </a:p>
      </dgm:t>
    </dgm:pt>
    <dgm:pt modelId="{AEA4C73B-972D-43FB-8272-F924EAB110A0}" type="pres">
      <dgm:prSet presAssocID="{B0DB13D3-8C80-4CB5-AE4D-DA970899C6FC}" presName="linear" presStyleCnt="0">
        <dgm:presLayoutVars>
          <dgm:animLvl val="lvl"/>
          <dgm:resizeHandles val="exact"/>
        </dgm:presLayoutVars>
      </dgm:prSet>
      <dgm:spPr/>
    </dgm:pt>
    <dgm:pt modelId="{6314EF73-80D0-4E93-978E-0D75E92D8E0E}" type="pres">
      <dgm:prSet presAssocID="{59528864-63D0-4295-B2EE-20E8BA14710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C1F5E89-41A9-43C6-9908-5E53C5CB0FE0}" type="pres">
      <dgm:prSet presAssocID="{656773E4-F41A-4FF4-BA46-8F9D59778288}" presName="spacer" presStyleCnt="0"/>
      <dgm:spPr/>
    </dgm:pt>
    <dgm:pt modelId="{DCD70CD2-2793-4F70-B107-FF3E8EB717BD}" type="pres">
      <dgm:prSet presAssocID="{83EBEEF5-CFAF-44C2-9535-1FB600797B63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A852A74-37D4-481A-B68D-A3C4144394DF}" type="pres">
      <dgm:prSet presAssocID="{CA8C662B-D5B6-4275-9049-2D69671035CD}" presName="spacer" presStyleCnt="0"/>
      <dgm:spPr/>
    </dgm:pt>
    <dgm:pt modelId="{0F8DB477-BE3A-47B7-9403-3421072282FD}" type="pres">
      <dgm:prSet presAssocID="{D15E9CF5-F650-4486-A57D-CE805ACF8FF6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34F8005-7CB1-48ED-9B22-7C38E49A56A1}" type="pres">
      <dgm:prSet presAssocID="{15E97976-C0E1-478F-A1BE-2A87C052AA76}" presName="spacer" presStyleCnt="0"/>
      <dgm:spPr/>
    </dgm:pt>
    <dgm:pt modelId="{C203D9C8-1B93-4227-AA3F-64ECF1924548}" type="pres">
      <dgm:prSet presAssocID="{0119F8A9-5C8B-4742-A5AF-E31B95C47DB5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43D6322-2712-4F45-9D0D-762BFBD31D72}" type="pres">
      <dgm:prSet presAssocID="{936908F7-5D6C-41E0-BDA4-156B5715A14E}" presName="spacer" presStyleCnt="0"/>
      <dgm:spPr/>
    </dgm:pt>
    <dgm:pt modelId="{CC4258DA-9182-4E44-AE3D-BC6145A682A9}" type="pres">
      <dgm:prSet presAssocID="{2FB63641-4134-428A-AEA4-51844C7A7C0F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9A143101-114B-48BE-80D5-A69808B12AD5}" srcId="{B0DB13D3-8C80-4CB5-AE4D-DA970899C6FC}" destId="{59528864-63D0-4295-B2EE-20E8BA147108}" srcOrd="0" destOrd="0" parTransId="{AF1CC33C-CD07-4FE5-8512-99DF894FF521}" sibTransId="{656773E4-F41A-4FF4-BA46-8F9D59778288}"/>
    <dgm:cxn modelId="{827C9402-4322-4271-9E13-9864D091F7B6}" srcId="{B0DB13D3-8C80-4CB5-AE4D-DA970899C6FC}" destId="{0119F8A9-5C8B-4742-A5AF-E31B95C47DB5}" srcOrd="3" destOrd="0" parTransId="{4E2DC3F0-040A-430A-BB34-696DB03EE826}" sibTransId="{936908F7-5D6C-41E0-BDA4-156B5715A14E}"/>
    <dgm:cxn modelId="{20ACBF0A-31FB-4039-A896-976A2A70AD89}" type="presOf" srcId="{B0DB13D3-8C80-4CB5-AE4D-DA970899C6FC}" destId="{AEA4C73B-972D-43FB-8272-F924EAB110A0}" srcOrd="0" destOrd="0" presId="urn:microsoft.com/office/officeart/2005/8/layout/vList2"/>
    <dgm:cxn modelId="{8B3C7D35-6BDF-41FC-99DA-5C587983EE78}" srcId="{B0DB13D3-8C80-4CB5-AE4D-DA970899C6FC}" destId="{83EBEEF5-CFAF-44C2-9535-1FB600797B63}" srcOrd="1" destOrd="0" parTransId="{6324E4B7-7D02-456F-A2B0-98045F8F7059}" sibTransId="{CA8C662B-D5B6-4275-9049-2D69671035CD}"/>
    <dgm:cxn modelId="{628D6A65-710C-4255-BBEB-72E1313E0590}" type="presOf" srcId="{0119F8A9-5C8B-4742-A5AF-E31B95C47DB5}" destId="{C203D9C8-1B93-4227-AA3F-64ECF1924548}" srcOrd="0" destOrd="0" presId="urn:microsoft.com/office/officeart/2005/8/layout/vList2"/>
    <dgm:cxn modelId="{E7341069-061B-42DC-9F6C-01282D402BB8}" srcId="{B0DB13D3-8C80-4CB5-AE4D-DA970899C6FC}" destId="{D15E9CF5-F650-4486-A57D-CE805ACF8FF6}" srcOrd="2" destOrd="0" parTransId="{08DA73CF-1DC4-4919-B639-6A07443E020C}" sibTransId="{15E97976-C0E1-478F-A1BE-2A87C052AA76}"/>
    <dgm:cxn modelId="{3D45A753-E508-4353-B425-A7D440CA76E0}" type="presOf" srcId="{D15E9CF5-F650-4486-A57D-CE805ACF8FF6}" destId="{0F8DB477-BE3A-47B7-9403-3421072282FD}" srcOrd="0" destOrd="0" presId="urn:microsoft.com/office/officeart/2005/8/layout/vList2"/>
    <dgm:cxn modelId="{381ACD54-B07B-40CD-9DAD-EEC3B9BEF556}" type="presOf" srcId="{83EBEEF5-CFAF-44C2-9535-1FB600797B63}" destId="{DCD70CD2-2793-4F70-B107-FF3E8EB717BD}" srcOrd="0" destOrd="0" presId="urn:microsoft.com/office/officeart/2005/8/layout/vList2"/>
    <dgm:cxn modelId="{E35FA27A-258D-4300-9DE8-59957A1CAF0D}" type="presOf" srcId="{59528864-63D0-4295-B2EE-20E8BA147108}" destId="{6314EF73-80D0-4E93-978E-0D75E92D8E0E}" srcOrd="0" destOrd="0" presId="urn:microsoft.com/office/officeart/2005/8/layout/vList2"/>
    <dgm:cxn modelId="{3770B991-823D-47E9-94B5-7255F0150C87}" srcId="{B0DB13D3-8C80-4CB5-AE4D-DA970899C6FC}" destId="{2FB63641-4134-428A-AEA4-51844C7A7C0F}" srcOrd="4" destOrd="0" parTransId="{FD7CFDD5-CCF2-4A99-95B2-72C8915DC19F}" sibTransId="{E45F3004-D564-4334-BAF0-872BF0F1DAE1}"/>
    <dgm:cxn modelId="{C0C0F9EE-25DA-49D7-B136-C58F34707634}" type="presOf" srcId="{2FB63641-4134-428A-AEA4-51844C7A7C0F}" destId="{CC4258DA-9182-4E44-AE3D-BC6145A682A9}" srcOrd="0" destOrd="0" presId="urn:microsoft.com/office/officeart/2005/8/layout/vList2"/>
    <dgm:cxn modelId="{146BD075-3939-4309-BCE3-9AF2873FC83F}" type="presParOf" srcId="{AEA4C73B-972D-43FB-8272-F924EAB110A0}" destId="{6314EF73-80D0-4E93-978E-0D75E92D8E0E}" srcOrd="0" destOrd="0" presId="urn:microsoft.com/office/officeart/2005/8/layout/vList2"/>
    <dgm:cxn modelId="{AAB6DB59-0D02-4624-BEDD-7B16BC2734A5}" type="presParOf" srcId="{AEA4C73B-972D-43FB-8272-F924EAB110A0}" destId="{FC1F5E89-41A9-43C6-9908-5E53C5CB0FE0}" srcOrd="1" destOrd="0" presId="urn:microsoft.com/office/officeart/2005/8/layout/vList2"/>
    <dgm:cxn modelId="{0AB712AD-9EFB-4857-95D7-384F897D36C6}" type="presParOf" srcId="{AEA4C73B-972D-43FB-8272-F924EAB110A0}" destId="{DCD70CD2-2793-4F70-B107-FF3E8EB717BD}" srcOrd="2" destOrd="0" presId="urn:microsoft.com/office/officeart/2005/8/layout/vList2"/>
    <dgm:cxn modelId="{591DC524-49B2-4607-A6D8-26423D84E5B4}" type="presParOf" srcId="{AEA4C73B-972D-43FB-8272-F924EAB110A0}" destId="{BA852A74-37D4-481A-B68D-A3C4144394DF}" srcOrd="3" destOrd="0" presId="urn:microsoft.com/office/officeart/2005/8/layout/vList2"/>
    <dgm:cxn modelId="{EC513130-E98D-4D7C-9817-8F5DABD141CA}" type="presParOf" srcId="{AEA4C73B-972D-43FB-8272-F924EAB110A0}" destId="{0F8DB477-BE3A-47B7-9403-3421072282FD}" srcOrd="4" destOrd="0" presId="urn:microsoft.com/office/officeart/2005/8/layout/vList2"/>
    <dgm:cxn modelId="{BE407AB1-3AAE-4C95-8E77-E3612EE213E4}" type="presParOf" srcId="{AEA4C73B-972D-43FB-8272-F924EAB110A0}" destId="{A34F8005-7CB1-48ED-9B22-7C38E49A56A1}" srcOrd="5" destOrd="0" presId="urn:microsoft.com/office/officeart/2005/8/layout/vList2"/>
    <dgm:cxn modelId="{F2896DD4-17C7-4CAB-8D0E-C0CAB19CF7CF}" type="presParOf" srcId="{AEA4C73B-972D-43FB-8272-F924EAB110A0}" destId="{C203D9C8-1B93-4227-AA3F-64ECF1924548}" srcOrd="6" destOrd="0" presId="urn:microsoft.com/office/officeart/2005/8/layout/vList2"/>
    <dgm:cxn modelId="{2B7883E0-CD04-4E43-919C-B52275908012}" type="presParOf" srcId="{AEA4C73B-972D-43FB-8272-F924EAB110A0}" destId="{743D6322-2712-4F45-9D0D-762BFBD31D72}" srcOrd="7" destOrd="0" presId="urn:microsoft.com/office/officeart/2005/8/layout/vList2"/>
    <dgm:cxn modelId="{7D43A37B-19A4-48AF-B151-15BE1C9F23E1}" type="presParOf" srcId="{AEA4C73B-972D-43FB-8272-F924EAB110A0}" destId="{CC4258DA-9182-4E44-AE3D-BC6145A682A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4B2E913-5B74-4ADC-9626-74887833F5B2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139CCA6-745C-4628-8CBD-71E43E0EBEA9}">
      <dgm:prSet/>
      <dgm:spPr/>
      <dgm:t>
        <a:bodyPr/>
        <a:lstStyle/>
        <a:p>
          <a:pPr rtl="1"/>
          <a:r>
            <a:rPr lang="en-US" dirty="0"/>
            <a:t>"</a:t>
          </a:r>
          <a:r>
            <a:rPr lang="en-US" dirty="0" err="1"/>
            <a:t>كونوا</a:t>
          </a:r>
          <a:r>
            <a:rPr lang="en-US" dirty="0"/>
            <a:t> </a:t>
          </a:r>
          <a:r>
            <a:rPr lang="en-US" dirty="0" err="1"/>
            <a:t>نوراً</a:t>
          </a:r>
          <a:r>
            <a:rPr lang="en-US" dirty="0"/>
            <a:t> </a:t>
          </a:r>
          <a:r>
            <a:rPr lang="en-US" dirty="0" err="1"/>
            <a:t>أينما</a:t>
          </a:r>
          <a:r>
            <a:rPr lang="en-US" dirty="0"/>
            <a:t> </a:t>
          </a:r>
          <a:r>
            <a:rPr lang="en-US" dirty="0" err="1"/>
            <a:t>كنتم</a:t>
          </a:r>
          <a:r>
            <a:rPr lang="en-GB" dirty="0"/>
            <a:t>"</a:t>
          </a:r>
          <a:endParaRPr lang="en-US" dirty="0"/>
        </a:p>
      </dgm:t>
    </dgm:pt>
    <dgm:pt modelId="{D1F95578-BAAF-4DCC-A037-3FF2046BE659}" type="parTrans" cxnId="{D661D374-C284-41C8-A254-579D992F71BD}">
      <dgm:prSet/>
      <dgm:spPr/>
      <dgm:t>
        <a:bodyPr/>
        <a:lstStyle/>
        <a:p>
          <a:endParaRPr lang="en-US"/>
        </a:p>
      </dgm:t>
    </dgm:pt>
    <dgm:pt modelId="{0963C618-21EF-4C36-A7F0-0582B8585D38}" type="sibTrans" cxnId="{D661D374-C284-41C8-A254-579D992F71BD}">
      <dgm:prSet/>
      <dgm:spPr/>
      <dgm:t>
        <a:bodyPr/>
        <a:lstStyle/>
        <a:p>
          <a:endParaRPr lang="en-US"/>
        </a:p>
      </dgm:t>
    </dgm:pt>
    <dgm:pt modelId="{3D60A96A-3077-4CCB-A532-C8A0B0A6DA7B}">
      <dgm:prSet/>
      <dgm:spPr/>
      <dgm:t>
        <a:bodyPr/>
        <a:lstStyle/>
        <a:p>
          <a:pPr rtl="1"/>
          <a:r>
            <a:rPr lang="en-US" dirty="0"/>
            <a:t>ي</a:t>
          </a:r>
          <a:r>
            <a:rPr lang="ar-JO" dirty="0"/>
            <a:t>مكن ان اطبق ذلك بان </a:t>
          </a:r>
          <a:r>
            <a:rPr lang="en-US" dirty="0"/>
            <a:t> </a:t>
          </a:r>
          <a:r>
            <a:rPr lang="ar-JO" dirty="0"/>
            <a:t>ا</a:t>
          </a:r>
          <a:r>
            <a:rPr lang="en-US" dirty="0" err="1"/>
            <a:t>كون</a:t>
          </a:r>
          <a:r>
            <a:rPr lang="en-US" dirty="0"/>
            <a:t> </a:t>
          </a:r>
          <a:r>
            <a:rPr lang="en-US" dirty="0" err="1"/>
            <a:t>شخ</a:t>
          </a:r>
          <a:r>
            <a:rPr lang="ar-JO" dirty="0" err="1"/>
            <a:t>صا</a:t>
          </a:r>
          <a:r>
            <a:rPr lang="en-US" dirty="0"/>
            <a:t> </a:t>
          </a:r>
          <a:r>
            <a:rPr lang="en-US" dirty="0" err="1"/>
            <a:t>طيب</a:t>
          </a:r>
          <a:r>
            <a:rPr lang="en-GB" dirty="0"/>
            <a:t> </a:t>
          </a:r>
          <a:r>
            <a:rPr lang="ar-JO" dirty="0"/>
            <a:t>و</a:t>
          </a:r>
          <a:r>
            <a:rPr lang="en-US" dirty="0" err="1"/>
            <a:t>محب</a:t>
          </a:r>
          <a:r>
            <a:rPr lang="ar-JO" dirty="0"/>
            <a:t> وان أكون مثل الضوء الذي يضيء المكان.</a:t>
          </a:r>
          <a:endParaRPr lang="en-US" dirty="0"/>
        </a:p>
      </dgm:t>
    </dgm:pt>
    <dgm:pt modelId="{EC88B4AE-20DF-431B-8790-2A81AD4941C7}" type="parTrans" cxnId="{D418400B-17FF-4EF2-8A46-20309E0084FE}">
      <dgm:prSet/>
      <dgm:spPr/>
      <dgm:t>
        <a:bodyPr/>
        <a:lstStyle/>
        <a:p>
          <a:endParaRPr lang="en-US"/>
        </a:p>
      </dgm:t>
    </dgm:pt>
    <dgm:pt modelId="{37813028-34E3-4C07-974F-A5E57AB67D2A}" type="sibTrans" cxnId="{D418400B-17FF-4EF2-8A46-20309E0084FE}">
      <dgm:prSet/>
      <dgm:spPr/>
      <dgm:t>
        <a:bodyPr/>
        <a:lstStyle/>
        <a:p>
          <a:endParaRPr lang="en-US"/>
        </a:p>
      </dgm:t>
    </dgm:pt>
    <dgm:pt modelId="{8EC98AA3-264E-40A5-A940-D4AAC418D4B5}">
      <dgm:prSet/>
      <dgm:spPr/>
      <dgm:t>
        <a:bodyPr/>
        <a:lstStyle/>
        <a:p>
          <a:pPr rtl="1"/>
          <a:r>
            <a:rPr lang="ar-JO"/>
            <a:t>ا</a:t>
          </a:r>
          <a:r>
            <a:rPr lang="en-US"/>
            <a:t>ساعد الآخرين و</a:t>
          </a:r>
          <a:r>
            <a:rPr lang="ar-JO"/>
            <a:t>ا</a:t>
          </a:r>
          <a:r>
            <a:rPr lang="en-US"/>
            <a:t>قول كلاماً جميلاً</a:t>
          </a:r>
        </a:p>
      </dgm:t>
    </dgm:pt>
    <dgm:pt modelId="{8FF41C71-CD26-4631-BFAB-70130D5CD603}" type="parTrans" cxnId="{53F6873F-776E-456C-A879-272FEF95A955}">
      <dgm:prSet/>
      <dgm:spPr/>
      <dgm:t>
        <a:bodyPr/>
        <a:lstStyle/>
        <a:p>
          <a:endParaRPr lang="en-US"/>
        </a:p>
      </dgm:t>
    </dgm:pt>
    <dgm:pt modelId="{06894B8E-F020-49AC-89D1-1E23D784945C}" type="sibTrans" cxnId="{53F6873F-776E-456C-A879-272FEF95A955}">
      <dgm:prSet/>
      <dgm:spPr/>
      <dgm:t>
        <a:bodyPr/>
        <a:lstStyle/>
        <a:p>
          <a:endParaRPr lang="en-US"/>
        </a:p>
      </dgm:t>
    </dgm:pt>
    <dgm:pt modelId="{28215B64-9805-4108-B866-FAD3A422F1A6}" type="pres">
      <dgm:prSet presAssocID="{94B2E913-5B74-4ADC-9626-74887833F5B2}" presName="linear" presStyleCnt="0">
        <dgm:presLayoutVars>
          <dgm:animLvl val="lvl"/>
          <dgm:resizeHandles val="exact"/>
        </dgm:presLayoutVars>
      </dgm:prSet>
      <dgm:spPr/>
    </dgm:pt>
    <dgm:pt modelId="{50EE0E04-DA35-4F1E-9459-E1FEE885AAB7}" type="pres">
      <dgm:prSet presAssocID="{8139CCA6-745C-4628-8CBD-71E43E0EBEA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00A29F2-8D9F-416B-BC2B-DCACE0A17FA4}" type="pres">
      <dgm:prSet presAssocID="{0963C618-21EF-4C36-A7F0-0582B8585D38}" presName="spacer" presStyleCnt="0"/>
      <dgm:spPr/>
    </dgm:pt>
    <dgm:pt modelId="{1B880C88-744B-4B5F-8B75-2A92AB2137FE}" type="pres">
      <dgm:prSet presAssocID="{3D60A96A-3077-4CCB-A532-C8A0B0A6DA7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93F4351-CE41-4F08-8D3E-515C4D6A588C}" type="pres">
      <dgm:prSet presAssocID="{37813028-34E3-4C07-974F-A5E57AB67D2A}" presName="spacer" presStyleCnt="0"/>
      <dgm:spPr/>
    </dgm:pt>
    <dgm:pt modelId="{9E6FC8B0-CAB4-4AB0-8344-174AC99DE5C6}" type="pres">
      <dgm:prSet presAssocID="{8EC98AA3-264E-40A5-A940-D4AAC418D4B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418400B-17FF-4EF2-8A46-20309E0084FE}" srcId="{94B2E913-5B74-4ADC-9626-74887833F5B2}" destId="{3D60A96A-3077-4CCB-A532-C8A0B0A6DA7B}" srcOrd="1" destOrd="0" parTransId="{EC88B4AE-20DF-431B-8790-2A81AD4941C7}" sibTransId="{37813028-34E3-4C07-974F-A5E57AB67D2A}"/>
    <dgm:cxn modelId="{E91ACD31-0D0F-4263-8E83-CE8FD63A3F7A}" type="presOf" srcId="{8EC98AA3-264E-40A5-A940-D4AAC418D4B5}" destId="{9E6FC8B0-CAB4-4AB0-8344-174AC99DE5C6}" srcOrd="0" destOrd="0" presId="urn:microsoft.com/office/officeart/2005/8/layout/vList2"/>
    <dgm:cxn modelId="{53F6873F-776E-456C-A879-272FEF95A955}" srcId="{94B2E913-5B74-4ADC-9626-74887833F5B2}" destId="{8EC98AA3-264E-40A5-A940-D4AAC418D4B5}" srcOrd="2" destOrd="0" parTransId="{8FF41C71-CD26-4631-BFAB-70130D5CD603}" sibTransId="{06894B8E-F020-49AC-89D1-1E23D784945C}"/>
    <dgm:cxn modelId="{D661D374-C284-41C8-A254-579D992F71BD}" srcId="{94B2E913-5B74-4ADC-9626-74887833F5B2}" destId="{8139CCA6-745C-4628-8CBD-71E43E0EBEA9}" srcOrd="0" destOrd="0" parTransId="{D1F95578-BAAF-4DCC-A037-3FF2046BE659}" sibTransId="{0963C618-21EF-4C36-A7F0-0582B8585D38}"/>
    <dgm:cxn modelId="{E30B46AB-6F78-43BF-B247-AF4D19345556}" type="presOf" srcId="{94B2E913-5B74-4ADC-9626-74887833F5B2}" destId="{28215B64-9805-4108-B866-FAD3A422F1A6}" srcOrd="0" destOrd="0" presId="urn:microsoft.com/office/officeart/2005/8/layout/vList2"/>
    <dgm:cxn modelId="{091A81D8-64BA-43E8-B4DC-377F23F063B1}" type="presOf" srcId="{3D60A96A-3077-4CCB-A532-C8A0B0A6DA7B}" destId="{1B880C88-744B-4B5F-8B75-2A92AB2137FE}" srcOrd="0" destOrd="0" presId="urn:microsoft.com/office/officeart/2005/8/layout/vList2"/>
    <dgm:cxn modelId="{4CD350E1-6E4D-46FF-A597-A59777C9311E}" type="presOf" srcId="{8139CCA6-745C-4628-8CBD-71E43E0EBEA9}" destId="{50EE0E04-DA35-4F1E-9459-E1FEE885AAB7}" srcOrd="0" destOrd="0" presId="urn:microsoft.com/office/officeart/2005/8/layout/vList2"/>
    <dgm:cxn modelId="{264FB1D1-75DB-4C17-9793-EE30C1C29B9D}" type="presParOf" srcId="{28215B64-9805-4108-B866-FAD3A422F1A6}" destId="{50EE0E04-DA35-4F1E-9459-E1FEE885AAB7}" srcOrd="0" destOrd="0" presId="urn:microsoft.com/office/officeart/2005/8/layout/vList2"/>
    <dgm:cxn modelId="{0365DF3C-477A-459C-91FF-7C2F072A6C65}" type="presParOf" srcId="{28215B64-9805-4108-B866-FAD3A422F1A6}" destId="{C00A29F2-8D9F-416B-BC2B-DCACE0A17FA4}" srcOrd="1" destOrd="0" presId="urn:microsoft.com/office/officeart/2005/8/layout/vList2"/>
    <dgm:cxn modelId="{1325AF10-D450-4D37-9064-C9D905006BF2}" type="presParOf" srcId="{28215B64-9805-4108-B866-FAD3A422F1A6}" destId="{1B880C88-744B-4B5F-8B75-2A92AB2137FE}" srcOrd="2" destOrd="0" presId="urn:microsoft.com/office/officeart/2005/8/layout/vList2"/>
    <dgm:cxn modelId="{BCF99FDA-D6EF-4467-864D-123637BFFA73}" type="presParOf" srcId="{28215B64-9805-4108-B866-FAD3A422F1A6}" destId="{F93F4351-CE41-4F08-8D3E-515C4D6A588C}" srcOrd="3" destOrd="0" presId="urn:microsoft.com/office/officeart/2005/8/layout/vList2"/>
    <dgm:cxn modelId="{413DE309-004F-4313-B127-01A6AF8B3182}" type="presParOf" srcId="{28215B64-9805-4108-B866-FAD3A422F1A6}" destId="{9E6FC8B0-CAB4-4AB0-8344-174AC99DE5C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0C58A0A-9914-496D-A93F-4B608D97A46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1CC53F9-4F2D-4631-938D-5C3FF660E32D}">
      <dgm:prSet/>
      <dgm:spPr/>
      <dgm:t>
        <a:bodyPr/>
        <a:lstStyle/>
        <a:p>
          <a:pPr rtl="1"/>
          <a:r>
            <a:rPr lang="en-US" dirty="0" err="1"/>
            <a:t>الله</a:t>
          </a:r>
          <a:r>
            <a:rPr lang="en-US" dirty="0"/>
            <a:t> </a:t>
          </a:r>
          <a:r>
            <a:rPr lang="en-US" dirty="0" err="1"/>
            <a:t>يمكن</a:t>
          </a:r>
          <a:r>
            <a:rPr lang="en-US" dirty="0"/>
            <a:t> </a:t>
          </a:r>
          <a:r>
            <a:rPr lang="en-US" dirty="0" err="1"/>
            <a:t>أن</a:t>
          </a:r>
          <a:r>
            <a:rPr lang="en-US" dirty="0"/>
            <a:t> </a:t>
          </a:r>
          <a:r>
            <a:rPr lang="en-US" dirty="0" err="1"/>
            <a:t>يستخدم</a:t>
          </a:r>
          <a:r>
            <a:rPr lang="en-US" dirty="0"/>
            <a:t> </a:t>
          </a:r>
          <a:r>
            <a:rPr lang="en-US" dirty="0" err="1"/>
            <a:t>كل</a:t>
          </a:r>
          <a:r>
            <a:rPr lang="en-US" dirty="0"/>
            <a:t> </a:t>
          </a:r>
          <a:r>
            <a:rPr lang="en-US" dirty="0" err="1"/>
            <a:t>إنسان</a:t>
          </a:r>
          <a:r>
            <a:rPr lang="en-US" dirty="0"/>
            <a:t> </a:t>
          </a:r>
          <a:r>
            <a:rPr lang="en-US" dirty="0" err="1"/>
            <a:t>لفعل</a:t>
          </a:r>
          <a:r>
            <a:rPr lang="en-US" dirty="0"/>
            <a:t> </a:t>
          </a:r>
          <a:r>
            <a:rPr lang="en-US" dirty="0" err="1"/>
            <a:t>الخير</a:t>
          </a:r>
          <a:endParaRPr lang="en-US" dirty="0"/>
        </a:p>
      </dgm:t>
    </dgm:pt>
    <dgm:pt modelId="{BB56DD7B-9506-4CDA-8AEA-573B27790530}" type="parTrans" cxnId="{24FD2DD2-DD02-46C2-9B38-94729A9CF291}">
      <dgm:prSet/>
      <dgm:spPr/>
      <dgm:t>
        <a:bodyPr/>
        <a:lstStyle/>
        <a:p>
          <a:endParaRPr lang="en-US"/>
        </a:p>
      </dgm:t>
    </dgm:pt>
    <dgm:pt modelId="{F794F51C-83F4-43C0-AD22-C7C1C4760E9C}" type="sibTrans" cxnId="{24FD2DD2-DD02-46C2-9B38-94729A9CF291}">
      <dgm:prSet/>
      <dgm:spPr/>
      <dgm:t>
        <a:bodyPr/>
        <a:lstStyle/>
        <a:p>
          <a:endParaRPr lang="en-US"/>
        </a:p>
      </dgm:t>
    </dgm:pt>
    <dgm:pt modelId="{31B77D60-8EE4-4DF5-8D1B-08B69207A8D3}">
      <dgm:prSet/>
      <dgm:spPr>
        <a:solidFill>
          <a:srgbClr val="47D872"/>
        </a:solidFill>
      </dgm:spPr>
      <dgm:t>
        <a:bodyPr/>
        <a:lstStyle/>
        <a:p>
          <a:pPr rtl="1"/>
          <a:r>
            <a:rPr lang="en-US"/>
            <a:t>المحبة والتواضع هما أهم طريق لخدمة الرب</a:t>
          </a:r>
        </a:p>
      </dgm:t>
    </dgm:pt>
    <dgm:pt modelId="{97533399-A961-4C5A-9487-4F86BE12D6DE}" type="parTrans" cxnId="{B3776CA5-9B2F-4BEC-8A42-58D0ED08D23C}">
      <dgm:prSet/>
      <dgm:spPr/>
      <dgm:t>
        <a:bodyPr/>
        <a:lstStyle/>
        <a:p>
          <a:endParaRPr lang="en-US"/>
        </a:p>
      </dgm:t>
    </dgm:pt>
    <dgm:pt modelId="{F2432A5E-B140-48F8-BDAA-FB07A507B470}" type="sibTrans" cxnId="{B3776CA5-9B2F-4BEC-8A42-58D0ED08D23C}">
      <dgm:prSet/>
      <dgm:spPr/>
      <dgm:t>
        <a:bodyPr/>
        <a:lstStyle/>
        <a:p>
          <a:endParaRPr lang="en-US"/>
        </a:p>
      </dgm:t>
    </dgm:pt>
    <dgm:pt modelId="{809AB7D2-BD04-4BC4-96D7-9C745ED8E85D}">
      <dgm:prSet/>
      <dgm:spPr>
        <a:solidFill>
          <a:srgbClr val="ACE946"/>
        </a:solidFill>
      </dgm:spPr>
      <dgm:t>
        <a:bodyPr/>
        <a:lstStyle/>
        <a:p>
          <a:pPr rtl="1"/>
          <a:r>
            <a:rPr lang="ar-JO" dirty="0"/>
            <a:t>لو كنت مكانها: كنت سأخدم الرب بمساعدة المحتاجين، والعناية بالمرضى، وتعليم الأطفال الصلاة.</a:t>
          </a:r>
          <a:endParaRPr lang="en-US" dirty="0"/>
        </a:p>
      </dgm:t>
    </dgm:pt>
    <dgm:pt modelId="{D952761B-C47B-4801-AB46-CA18FD8B764B}" type="parTrans" cxnId="{FCCF53D9-C7A1-4DCD-87D9-ABDB422C19ED}">
      <dgm:prSet/>
      <dgm:spPr/>
      <dgm:t>
        <a:bodyPr/>
        <a:lstStyle/>
        <a:p>
          <a:endParaRPr lang="en-US"/>
        </a:p>
      </dgm:t>
    </dgm:pt>
    <dgm:pt modelId="{218AEF70-F373-447C-871A-7A549FBD481F}" type="sibTrans" cxnId="{FCCF53D9-C7A1-4DCD-87D9-ABDB422C19ED}">
      <dgm:prSet/>
      <dgm:spPr/>
      <dgm:t>
        <a:bodyPr/>
        <a:lstStyle/>
        <a:p>
          <a:endParaRPr lang="en-US"/>
        </a:p>
      </dgm:t>
    </dgm:pt>
    <dgm:pt modelId="{AA4B37E7-F305-44C5-8DC9-EEC41C3A508D}">
      <dgm:prSet/>
      <dgm:spPr>
        <a:solidFill>
          <a:srgbClr val="F79646"/>
        </a:solidFill>
      </dgm:spPr>
      <dgm:t>
        <a:bodyPr/>
        <a:lstStyle/>
        <a:p>
          <a:pPr rtl="1"/>
          <a:r>
            <a:rPr lang="en-US" dirty="0" err="1"/>
            <a:t>أكثر</a:t>
          </a:r>
          <a:r>
            <a:rPr lang="en-US" dirty="0"/>
            <a:t> </a:t>
          </a:r>
          <a:r>
            <a:rPr lang="en-US" dirty="0" err="1"/>
            <a:t>شيء</a:t>
          </a:r>
          <a:r>
            <a:rPr lang="en-US" dirty="0"/>
            <a:t> </a:t>
          </a:r>
          <a:r>
            <a:rPr lang="en-US" dirty="0" err="1"/>
            <a:t>أعجبني</a:t>
          </a:r>
          <a:r>
            <a:rPr lang="ar-JO" dirty="0"/>
            <a:t> فيها</a:t>
          </a:r>
          <a:r>
            <a:rPr lang="en-US" dirty="0"/>
            <a:t>: </a:t>
          </a:r>
          <a:r>
            <a:rPr lang="en-US" dirty="0" err="1"/>
            <a:t>قلبها</a:t>
          </a:r>
          <a:r>
            <a:rPr lang="en-US" dirty="0"/>
            <a:t> </a:t>
          </a:r>
          <a:r>
            <a:rPr lang="en-US" dirty="0" err="1"/>
            <a:t>المحب</a:t>
          </a:r>
          <a:r>
            <a:rPr lang="en-US" dirty="0"/>
            <a:t> </a:t>
          </a:r>
          <a:r>
            <a:rPr lang="en-US" dirty="0" err="1"/>
            <a:t>وشجاعتها</a:t>
          </a:r>
          <a:endParaRPr lang="en-US" dirty="0"/>
        </a:p>
      </dgm:t>
    </dgm:pt>
    <dgm:pt modelId="{52782A47-C351-4DEF-B60C-626B57D1F9BE}" type="parTrans" cxnId="{33B7814D-642F-48C0-A4E8-0AC814E6DF9C}">
      <dgm:prSet/>
      <dgm:spPr/>
      <dgm:t>
        <a:bodyPr/>
        <a:lstStyle/>
        <a:p>
          <a:endParaRPr lang="en-US"/>
        </a:p>
      </dgm:t>
    </dgm:pt>
    <dgm:pt modelId="{070C30E6-2870-473A-A4F7-CFB6037ABFAC}" type="sibTrans" cxnId="{33B7814D-642F-48C0-A4E8-0AC814E6DF9C}">
      <dgm:prSet/>
      <dgm:spPr/>
      <dgm:t>
        <a:bodyPr/>
        <a:lstStyle/>
        <a:p>
          <a:endParaRPr lang="en-US"/>
        </a:p>
      </dgm:t>
    </dgm:pt>
    <dgm:pt modelId="{5875E596-0270-418B-8B1C-753E3678AC99}" type="pres">
      <dgm:prSet presAssocID="{80C58A0A-9914-496D-A93F-4B608D97A466}" presName="linear" presStyleCnt="0">
        <dgm:presLayoutVars>
          <dgm:animLvl val="lvl"/>
          <dgm:resizeHandles val="exact"/>
        </dgm:presLayoutVars>
      </dgm:prSet>
      <dgm:spPr/>
    </dgm:pt>
    <dgm:pt modelId="{1D9C003A-AFE4-4DCA-8DCB-06F890B74164}" type="pres">
      <dgm:prSet presAssocID="{C1CC53F9-4F2D-4631-938D-5C3FF660E32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F4DEAC2-0EFD-49D3-960B-644B86948AB2}" type="pres">
      <dgm:prSet presAssocID="{F794F51C-83F4-43C0-AD22-C7C1C4760E9C}" presName="spacer" presStyleCnt="0"/>
      <dgm:spPr/>
    </dgm:pt>
    <dgm:pt modelId="{BDE5E50D-85DA-4B6B-A485-E0A2E7BC90D1}" type="pres">
      <dgm:prSet presAssocID="{31B77D60-8EE4-4DF5-8D1B-08B69207A8D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D60C42D-5BC0-4E10-8AB8-6C5117E72300}" type="pres">
      <dgm:prSet presAssocID="{F2432A5E-B140-48F8-BDAA-FB07A507B470}" presName="spacer" presStyleCnt="0"/>
      <dgm:spPr/>
    </dgm:pt>
    <dgm:pt modelId="{43D57028-26F7-4F83-B620-C10A1E20AAAB}" type="pres">
      <dgm:prSet presAssocID="{809AB7D2-BD04-4BC4-96D7-9C745ED8E85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D23135A-06EB-457F-8EA0-24B7F2D5609D}" type="pres">
      <dgm:prSet presAssocID="{218AEF70-F373-447C-871A-7A549FBD481F}" presName="spacer" presStyleCnt="0"/>
      <dgm:spPr/>
    </dgm:pt>
    <dgm:pt modelId="{3F9896C3-A892-4B71-AB7F-9C5FC645392D}" type="pres">
      <dgm:prSet presAssocID="{AA4B37E7-F305-44C5-8DC9-EEC41C3A508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33B7814D-642F-48C0-A4E8-0AC814E6DF9C}" srcId="{80C58A0A-9914-496D-A93F-4B608D97A466}" destId="{AA4B37E7-F305-44C5-8DC9-EEC41C3A508D}" srcOrd="3" destOrd="0" parTransId="{52782A47-C351-4DEF-B60C-626B57D1F9BE}" sibTransId="{070C30E6-2870-473A-A4F7-CFB6037ABFAC}"/>
    <dgm:cxn modelId="{DACC0074-B21B-4487-BDA8-8BF3B1173FA1}" type="presOf" srcId="{AA4B37E7-F305-44C5-8DC9-EEC41C3A508D}" destId="{3F9896C3-A892-4B71-AB7F-9C5FC645392D}" srcOrd="0" destOrd="0" presId="urn:microsoft.com/office/officeart/2005/8/layout/vList2"/>
    <dgm:cxn modelId="{51B72D8D-5A93-40B7-8FE0-2BCA2DC1455C}" type="presOf" srcId="{80C58A0A-9914-496D-A93F-4B608D97A466}" destId="{5875E596-0270-418B-8B1C-753E3678AC99}" srcOrd="0" destOrd="0" presId="urn:microsoft.com/office/officeart/2005/8/layout/vList2"/>
    <dgm:cxn modelId="{B3776CA5-9B2F-4BEC-8A42-58D0ED08D23C}" srcId="{80C58A0A-9914-496D-A93F-4B608D97A466}" destId="{31B77D60-8EE4-4DF5-8D1B-08B69207A8D3}" srcOrd="1" destOrd="0" parTransId="{97533399-A961-4C5A-9487-4F86BE12D6DE}" sibTransId="{F2432A5E-B140-48F8-BDAA-FB07A507B470}"/>
    <dgm:cxn modelId="{449A0FB8-87ED-4D6C-BA73-6C120F30BA15}" type="presOf" srcId="{C1CC53F9-4F2D-4631-938D-5C3FF660E32D}" destId="{1D9C003A-AFE4-4DCA-8DCB-06F890B74164}" srcOrd="0" destOrd="0" presId="urn:microsoft.com/office/officeart/2005/8/layout/vList2"/>
    <dgm:cxn modelId="{24FD2DD2-DD02-46C2-9B38-94729A9CF291}" srcId="{80C58A0A-9914-496D-A93F-4B608D97A466}" destId="{C1CC53F9-4F2D-4631-938D-5C3FF660E32D}" srcOrd="0" destOrd="0" parTransId="{BB56DD7B-9506-4CDA-8AEA-573B27790530}" sibTransId="{F794F51C-83F4-43C0-AD22-C7C1C4760E9C}"/>
    <dgm:cxn modelId="{467048D9-1D2A-405C-88DB-4E16FE5C3B22}" type="presOf" srcId="{31B77D60-8EE4-4DF5-8D1B-08B69207A8D3}" destId="{BDE5E50D-85DA-4B6B-A485-E0A2E7BC90D1}" srcOrd="0" destOrd="0" presId="urn:microsoft.com/office/officeart/2005/8/layout/vList2"/>
    <dgm:cxn modelId="{FCCF53D9-C7A1-4DCD-87D9-ABDB422C19ED}" srcId="{80C58A0A-9914-496D-A93F-4B608D97A466}" destId="{809AB7D2-BD04-4BC4-96D7-9C745ED8E85D}" srcOrd="2" destOrd="0" parTransId="{D952761B-C47B-4801-AB46-CA18FD8B764B}" sibTransId="{218AEF70-F373-447C-871A-7A549FBD481F}"/>
    <dgm:cxn modelId="{FAC136DD-D727-45F5-80BB-A17A46190C97}" type="presOf" srcId="{809AB7D2-BD04-4BC4-96D7-9C745ED8E85D}" destId="{43D57028-26F7-4F83-B620-C10A1E20AAAB}" srcOrd="0" destOrd="0" presId="urn:microsoft.com/office/officeart/2005/8/layout/vList2"/>
    <dgm:cxn modelId="{6A2FF4F5-F431-477E-965F-C9135CD28D11}" type="presParOf" srcId="{5875E596-0270-418B-8B1C-753E3678AC99}" destId="{1D9C003A-AFE4-4DCA-8DCB-06F890B74164}" srcOrd="0" destOrd="0" presId="urn:microsoft.com/office/officeart/2005/8/layout/vList2"/>
    <dgm:cxn modelId="{64932588-DEF3-4015-983F-C1832FEB3FF6}" type="presParOf" srcId="{5875E596-0270-418B-8B1C-753E3678AC99}" destId="{0F4DEAC2-0EFD-49D3-960B-644B86948AB2}" srcOrd="1" destOrd="0" presId="urn:microsoft.com/office/officeart/2005/8/layout/vList2"/>
    <dgm:cxn modelId="{21684A90-A6EF-4888-80B0-12BCA83FC3E3}" type="presParOf" srcId="{5875E596-0270-418B-8B1C-753E3678AC99}" destId="{BDE5E50D-85DA-4B6B-A485-E0A2E7BC90D1}" srcOrd="2" destOrd="0" presId="urn:microsoft.com/office/officeart/2005/8/layout/vList2"/>
    <dgm:cxn modelId="{B1840EC4-37B6-411E-87A8-EC8500ACD0A9}" type="presParOf" srcId="{5875E596-0270-418B-8B1C-753E3678AC99}" destId="{AD60C42D-5BC0-4E10-8AB8-6C5117E72300}" srcOrd="3" destOrd="0" presId="urn:microsoft.com/office/officeart/2005/8/layout/vList2"/>
    <dgm:cxn modelId="{9C041B1D-7D18-488C-8347-114E8E94B682}" type="presParOf" srcId="{5875E596-0270-418B-8B1C-753E3678AC99}" destId="{43D57028-26F7-4F83-B620-C10A1E20AAAB}" srcOrd="4" destOrd="0" presId="urn:microsoft.com/office/officeart/2005/8/layout/vList2"/>
    <dgm:cxn modelId="{50885B82-3EC6-4C7A-B104-7F2BB6EB20BD}" type="presParOf" srcId="{5875E596-0270-418B-8B1C-753E3678AC99}" destId="{CD23135A-06EB-457F-8EA0-24B7F2D5609D}" srcOrd="5" destOrd="0" presId="urn:microsoft.com/office/officeart/2005/8/layout/vList2"/>
    <dgm:cxn modelId="{86719777-136E-4C59-B120-31B726A31F6B}" type="presParOf" srcId="{5875E596-0270-418B-8B1C-753E3678AC99}" destId="{3F9896C3-A892-4B71-AB7F-9C5FC645392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3588E1-0999-495A-A351-07B8243749A0}">
      <dsp:nvSpPr>
        <dsp:cNvPr id="0" name=""/>
        <dsp:cNvSpPr/>
      </dsp:nvSpPr>
      <dsp:spPr>
        <a:xfrm>
          <a:off x="0" y="3650"/>
          <a:ext cx="5175384" cy="1310930"/>
        </a:xfrm>
        <a:prstGeom prst="roundRect">
          <a:avLst/>
        </a:prstGeom>
        <a:solidFill>
          <a:srgbClr val="4BACC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 err="1"/>
            <a:t>راهبة</a:t>
          </a:r>
          <a:r>
            <a:rPr lang="en-US" sz="3300" kern="1200" dirty="0"/>
            <a:t> </a:t>
          </a:r>
          <a:r>
            <a:rPr lang="en-US" sz="3300" kern="1200" dirty="0" err="1"/>
            <a:t>فلسطينية</a:t>
          </a:r>
          <a:r>
            <a:rPr lang="en-US" sz="3300" kern="1200" dirty="0"/>
            <a:t> </a:t>
          </a:r>
          <a:r>
            <a:rPr lang="en-US" sz="3300" kern="1200" dirty="0" err="1"/>
            <a:t>محبوبة</a:t>
          </a:r>
          <a:r>
            <a:rPr lang="en-US" sz="3300" kern="1200" dirty="0"/>
            <a:t> </a:t>
          </a:r>
          <a:r>
            <a:rPr lang="en-US" sz="3300" kern="1200" dirty="0" err="1"/>
            <a:t>جداً</a:t>
          </a:r>
          <a:endParaRPr lang="en-US" sz="3300" kern="1200" dirty="0"/>
        </a:p>
      </dsp:txBody>
      <dsp:txXfrm>
        <a:off x="63994" y="67644"/>
        <a:ext cx="5047396" cy="1182942"/>
      </dsp:txXfrm>
    </dsp:sp>
    <dsp:sp modelId="{3E6209F4-E993-4677-8FF1-968D02014F01}">
      <dsp:nvSpPr>
        <dsp:cNvPr id="0" name=""/>
        <dsp:cNvSpPr/>
      </dsp:nvSpPr>
      <dsp:spPr>
        <a:xfrm>
          <a:off x="0" y="1409620"/>
          <a:ext cx="5175384" cy="1310930"/>
        </a:xfrm>
        <a:prstGeom prst="roundRect">
          <a:avLst/>
        </a:prstGeom>
        <a:solidFill>
          <a:srgbClr val="47D87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 err="1"/>
            <a:t>اسمها</a:t>
          </a:r>
          <a:r>
            <a:rPr lang="en-US" sz="3300" kern="1200" dirty="0"/>
            <a:t> </a:t>
          </a:r>
          <a:r>
            <a:rPr lang="en-US" sz="3300" kern="1200" dirty="0" err="1"/>
            <a:t>قبل</a:t>
          </a:r>
          <a:r>
            <a:rPr lang="en-US" sz="3300" kern="1200" dirty="0"/>
            <a:t> </a:t>
          </a:r>
          <a:r>
            <a:rPr lang="en-US" sz="3300" kern="1200" dirty="0" err="1"/>
            <a:t>أن</a:t>
          </a:r>
          <a:r>
            <a:rPr lang="en-US" sz="3300" kern="1200" dirty="0"/>
            <a:t> </a:t>
          </a:r>
          <a:r>
            <a:rPr lang="en-US" sz="3300" kern="1200" dirty="0" err="1"/>
            <a:t>تصبح</a:t>
          </a:r>
          <a:r>
            <a:rPr lang="en-US" sz="3300" kern="1200" dirty="0"/>
            <a:t> </a:t>
          </a:r>
          <a:r>
            <a:rPr lang="en-US" sz="3300" kern="1200" dirty="0" err="1"/>
            <a:t>راهبة</a:t>
          </a:r>
          <a:r>
            <a:rPr lang="en-US" sz="3300" kern="1200" dirty="0"/>
            <a:t>: </a:t>
          </a:r>
          <a:r>
            <a:rPr lang="ar-JO" sz="3300" kern="1200" dirty="0"/>
            <a:t> </a:t>
          </a:r>
          <a:r>
            <a:rPr lang="en-US" sz="3300" kern="1200" dirty="0" err="1"/>
            <a:t>سلطانة</a:t>
          </a:r>
          <a:r>
            <a:rPr lang="en-US" sz="3300" kern="1200" dirty="0"/>
            <a:t> </a:t>
          </a:r>
          <a:r>
            <a:rPr lang="en-US" sz="3300" kern="1200" dirty="0" err="1"/>
            <a:t>غطّاس</a:t>
          </a:r>
          <a:endParaRPr lang="en-US" sz="3300" kern="1200" dirty="0"/>
        </a:p>
      </dsp:txBody>
      <dsp:txXfrm>
        <a:off x="63994" y="1473614"/>
        <a:ext cx="5047396" cy="1182942"/>
      </dsp:txXfrm>
    </dsp:sp>
    <dsp:sp modelId="{BF6716F5-D81D-4AA4-A945-E8F9A5048C36}">
      <dsp:nvSpPr>
        <dsp:cNvPr id="0" name=""/>
        <dsp:cNvSpPr/>
      </dsp:nvSpPr>
      <dsp:spPr>
        <a:xfrm>
          <a:off x="0" y="2815590"/>
          <a:ext cx="5175384" cy="1310930"/>
        </a:xfrm>
        <a:prstGeom prst="roundRect">
          <a:avLst/>
        </a:prstGeom>
        <a:solidFill>
          <a:srgbClr val="ACE94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ولدت في القدس سنة 1843</a:t>
          </a:r>
        </a:p>
      </dsp:txBody>
      <dsp:txXfrm>
        <a:off x="63994" y="2879584"/>
        <a:ext cx="5047396" cy="1182942"/>
      </dsp:txXfrm>
    </dsp:sp>
    <dsp:sp modelId="{22C45317-4057-4E33-AE1A-38B64E472E0C}">
      <dsp:nvSpPr>
        <dsp:cNvPr id="0" name=""/>
        <dsp:cNvSpPr/>
      </dsp:nvSpPr>
      <dsp:spPr>
        <a:xfrm>
          <a:off x="0" y="4221560"/>
          <a:ext cx="5175384" cy="1310930"/>
        </a:xfrm>
        <a:prstGeom prst="roundRect">
          <a:avLst/>
        </a:prstGeom>
        <a:solidFill>
          <a:srgbClr val="F7964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 err="1"/>
            <a:t>كانت</a:t>
          </a:r>
          <a:r>
            <a:rPr lang="en-US" sz="3300" kern="1200" dirty="0"/>
            <a:t> </a:t>
          </a:r>
          <a:r>
            <a:rPr lang="en-US" sz="3300" kern="1200" dirty="0" err="1"/>
            <a:t>فتاة</a:t>
          </a:r>
          <a:r>
            <a:rPr lang="en-US" sz="3300" kern="1200" dirty="0"/>
            <a:t> </a:t>
          </a:r>
          <a:r>
            <a:rPr lang="en-US" sz="3300" kern="1200" dirty="0" err="1"/>
            <a:t>طيبة</a:t>
          </a:r>
          <a:r>
            <a:rPr lang="en-US" sz="3300" kern="1200" dirty="0"/>
            <a:t> </a:t>
          </a:r>
          <a:r>
            <a:rPr lang="en-US" sz="3300" kern="1200" dirty="0" err="1"/>
            <a:t>تحب</a:t>
          </a:r>
          <a:r>
            <a:rPr lang="en-US" sz="3300" kern="1200" dirty="0"/>
            <a:t> </a:t>
          </a:r>
          <a:r>
            <a:rPr lang="en-US" sz="3300" kern="1200" dirty="0" err="1"/>
            <a:t>الصلاة</a:t>
          </a:r>
          <a:r>
            <a:rPr lang="en-US" sz="3300" kern="1200" dirty="0"/>
            <a:t> </a:t>
          </a:r>
          <a:r>
            <a:rPr lang="en-US" sz="3300" kern="1200" dirty="0" err="1"/>
            <a:t>ومساعدة</a:t>
          </a:r>
          <a:r>
            <a:rPr lang="en-US" sz="3300" kern="1200" dirty="0"/>
            <a:t> </a:t>
          </a:r>
          <a:r>
            <a:rPr lang="en-US" sz="3300" kern="1200" dirty="0" err="1"/>
            <a:t>الآخرين</a:t>
          </a:r>
          <a:endParaRPr lang="en-US" sz="3300" kern="1200" dirty="0"/>
        </a:p>
      </dsp:txBody>
      <dsp:txXfrm>
        <a:off x="63994" y="4285554"/>
        <a:ext cx="5047396" cy="11829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17A412-8509-43F0-923A-EA0E81ADDD11}">
      <dsp:nvSpPr>
        <dsp:cNvPr id="0" name=""/>
        <dsp:cNvSpPr/>
      </dsp:nvSpPr>
      <dsp:spPr>
        <a:xfrm>
          <a:off x="0" y="8335"/>
          <a:ext cx="4773168" cy="1747906"/>
        </a:xfrm>
        <a:prstGeom prst="roundRect">
          <a:avLst/>
        </a:prstGeom>
        <a:solidFill>
          <a:srgbClr val="4BACC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4400" kern="1200" dirty="0"/>
            <a:t>ت</a:t>
          </a:r>
          <a:r>
            <a:rPr lang="en-US" sz="4400" kern="1200" dirty="0" err="1"/>
            <a:t>ساعد</a:t>
          </a:r>
          <a:r>
            <a:rPr lang="en-US" sz="4400" kern="1200" dirty="0"/>
            <a:t> </a:t>
          </a:r>
          <a:r>
            <a:rPr lang="en-US" sz="4400" kern="1200" dirty="0" err="1"/>
            <a:t>أمها</a:t>
          </a:r>
          <a:r>
            <a:rPr lang="en-US" sz="4400" kern="1200" dirty="0"/>
            <a:t> </a:t>
          </a:r>
          <a:r>
            <a:rPr lang="en-US" sz="4400" kern="1200" dirty="0" err="1"/>
            <a:t>في</a:t>
          </a:r>
          <a:r>
            <a:rPr lang="en-US" sz="4400" kern="1200" dirty="0"/>
            <a:t> </a:t>
          </a:r>
          <a:r>
            <a:rPr lang="en-US" sz="4400" kern="1200" dirty="0" err="1"/>
            <a:t>البيت</a:t>
          </a:r>
          <a:endParaRPr lang="en-US" sz="4400" kern="1200" dirty="0"/>
        </a:p>
      </dsp:txBody>
      <dsp:txXfrm>
        <a:off x="85326" y="93661"/>
        <a:ext cx="4602516" cy="1577254"/>
      </dsp:txXfrm>
    </dsp:sp>
    <dsp:sp modelId="{43661013-9FA4-4D8D-B17A-8D621630FE7E}">
      <dsp:nvSpPr>
        <dsp:cNvPr id="0" name=""/>
        <dsp:cNvSpPr/>
      </dsp:nvSpPr>
      <dsp:spPr>
        <a:xfrm>
          <a:off x="0" y="1882962"/>
          <a:ext cx="4773168" cy="1747906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4400" kern="1200" dirty="0"/>
            <a:t>ت</a:t>
          </a:r>
          <a:r>
            <a:rPr lang="en-US" sz="4400" kern="1200" dirty="0" err="1"/>
            <a:t>علّم</a:t>
          </a:r>
          <a:r>
            <a:rPr lang="en-US" sz="4400" kern="1200" dirty="0"/>
            <a:t> </a:t>
          </a:r>
          <a:r>
            <a:rPr lang="en-US" sz="4400" kern="1200" dirty="0" err="1"/>
            <a:t>الأطفال</a:t>
          </a:r>
          <a:r>
            <a:rPr lang="en-US" sz="4400" kern="1200" dirty="0"/>
            <a:t> </a:t>
          </a:r>
          <a:r>
            <a:rPr lang="en-US" sz="4400" kern="1200" dirty="0" err="1"/>
            <a:t>الصلاة</a:t>
          </a:r>
          <a:endParaRPr lang="en-US" sz="4400" kern="1200" dirty="0"/>
        </a:p>
      </dsp:txBody>
      <dsp:txXfrm>
        <a:off x="85326" y="1968288"/>
        <a:ext cx="4602516" cy="1577254"/>
      </dsp:txXfrm>
    </dsp:sp>
    <dsp:sp modelId="{CA2526C3-D00F-4EAC-8D6F-9481A108021B}">
      <dsp:nvSpPr>
        <dsp:cNvPr id="0" name=""/>
        <dsp:cNvSpPr/>
      </dsp:nvSpPr>
      <dsp:spPr>
        <a:xfrm>
          <a:off x="0" y="3757589"/>
          <a:ext cx="4773168" cy="1747906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/>
            <a:t>أحبّت</a:t>
          </a:r>
          <a:r>
            <a:rPr lang="en-US" sz="4400" kern="1200" dirty="0"/>
            <a:t> </a:t>
          </a:r>
          <a:r>
            <a:rPr lang="en-US" sz="4400" kern="1200" dirty="0" err="1"/>
            <a:t>خدمة</a:t>
          </a:r>
          <a:r>
            <a:rPr lang="en-US" sz="4400" kern="1200" dirty="0"/>
            <a:t> </a:t>
          </a:r>
          <a:r>
            <a:rPr lang="en-US" sz="4400" kern="1200" dirty="0" err="1"/>
            <a:t>كل</a:t>
          </a:r>
          <a:r>
            <a:rPr lang="en-US" sz="4400" kern="1200" dirty="0"/>
            <a:t> </a:t>
          </a:r>
          <a:r>
            <a:rPr lang="en-US" sz="4400" kern="1200" dirty="0" err="1"/>
            <a:t>من</a:t>
          </a:r>
          <a:r>
            <a:rPr lang="en-US" sz="4400" kern="1200" dirty="0"/>
            <a:t> </a:t>
          </a:r>
          <a:r>
            <a:rPr lang="en-US" sz="4400" kern="1200" dirty="0" err="1"/>
            <a:t>يحتاج</a:t>
          </a:r>
          <a:r>
            <a:rPr lang="en-US" sz="4400" kern="1200" dirty="0"/>
            <a:t> </a:t>
          </a:r>
          <a:r>
            <a:rPr lang="en-US" sz="4400" kern="1200" dirty="0" err="1"/>
            <a:t>المساعدة</a:t>
          </a:r>
          <a:endParaRPr lang="en-US" sz="4400" kern="1200" dirty="0"/>
        </a:p>
      </dsp:txBody>
      <dsp:txXfrm>
        <a:off x="85326" y="3842915"/>
        <a:ext cx="4602516" cy="15772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69CAEE-685C-4DEA-A487-416B239A8A1D}">
      <dsp:nvSpPr>
        <dsp:cNvPr id="0" name=""/>
        <dsp:cNvSpPr/>
      </dsp:nvSpPr>
      <dsp:spPr>
        <a:xfrm>
          <a:off x="0" y="459750"/>
          <a:ext cx="5175384" cy="2227680"/>
        </a:xfrm>
        <a:prstGeom prst="roundRect">
          <a:avLst/>
        </a:prstGeom>
        <a:solidFill>
          <a:srgbClr val="47D87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r" defTabSz="2489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 dirty="0" err="1"/>
            <a:t>شعرت</a:t>
          </a:r>
          <a:r>
            <a:rPr lang="en-US" sz="5600" kern="1200" dirty="0"/>
            <a:t> </a:t>
          </a:r>
          <a:r>
            <a:rPr lang="en-US" sz="5600" kern="1200" dirty="0" err="1"/>
            <a:t>أن</a:t>
          </a:r>
          <a:r>
            <a:rPr lang="en-US" sz="5600" kern="1200" dirty="0"/>
            <a:t> </a:t>
          </a:r>
          <a:r>
            <a:rPr lang="en-US" sz="5600" kern="1200" dirty="0" err="1"/>
            <a:t>الله</a:t>
          </a:r>
          <a:r>
            <a:rPr lang="en-US" sz="5600" kern="1200" dirty="0"/>
            <a:t> </a:t>
          </a:r>
          <a:r>
            <a:rPr lang="en-US" sz="5600" kern="1200" dirty="0" err="1"/>
            <a:t>يدعوها</a:t>
          </a:r>
          <a:r>
            <a:rPr lang="en-US" sz="5600" kern="1200" dirty="0"/>
            <a:t> </a:t>
          </a:r>
          <a:r>
            <a:rPr lang="en-US" sz="5600" kern="1200" dirty="0" err="1"/>
            <a:t>لتخدمه</a:t>
          </a:r>
          <a:endParaRPr lang="en-US" sz="5600" kern="1200" dirty="0"/>
        </a:p>
      </dsp:txBody>
      <dsp:txXfrm>
        <a:off x="108746" y="568496"/>
        <a:ext cx="4957892" cy="2010188"/>
      </dsp:txXfrm>
    </dsp:sp>
    <dsp:sp modelId="{393F32E3-85A6-47F7-BBB0-728B2CF4E94F}">
      <dsp:nvSpPr>
        <dsp:cNvPr id="0" name=""/>
        <dsp:cNvSpPr/>
      </dsp:nvSpPr>
      <dsp:spPr>
        <a:xfrm>
          <a:off x="0" y="2848710"/>
          <a:ext cx="5175384" cy="2227680"/>
        </a:xfrm>
        <a:prstGeom prst="roundRect">
          <a:avLst/>
        </a:prstGeom>
        <a:solidFill>
          <a:srgbClr val="F7964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r" defTabSz="2489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 dirty="0" err="1"/>
            <a:t>أرادت</a:t>
          </a:r>
          <a:r>
            <a:rPr lang="en-US" sz="5600" kern="1200" dirty="0"/>
            <a:t> </a:t>
          </a:r>
          <a:r>
            <a:rPr lang="en-US" sz="5600" kern="1200" dirty="0" err="1"/>
            <a:t>أن</a:t>
          </a:r>
          <a:r>
            <a:rPr lang="en-US" sz="5600" kern="1200" dirty="0"/>
            <a:t> </a:t>
          </a:r>
          <a:r>
            <a:rPr lang="en-US" sz="5600" kern="1200" dirty="0" err="1"/>
            <a:t>تكون</a:t>
          </a:r>
          <a:r>
            <a:rPr lang="en-US" sz="5600" kern="1200" dirty="0"/>
            <a:t> </a:t>
          </a:r>
          <a:r>
            <a:rPr lang="en-US" sz="5600" kern="1200" dirty="0" err="1"/>
            <a:t>نوراً</a:t>
          </a:r>
          <a:r>
            <a:rPr lang="en-US" sz="5600" kern="1200" dirty="0"/>
            <a:t> </a:t>
          </a:r>
          <a:r>
            <a:rPr lang="en-US" sz="5600" kern="1200" dirty="0" err="1"/>
            <a:t>للناس</a:t>
          </a:r>
          <a:r>
            <a:rPr lang="en-US" sz="5600" kern="1200" dirty="0"/>
            <a:t> </a:t>
          </a:r>
          <a:r>
            <a:rPr lang="en-US" sz="5600" kern="1200" dirty="0" err="1"/>
            <a:t>من</a:t>
          </a:r>
          <a:r>
            <a:rPr lang="en-US" sz="5600" kern="1200" dirty="0"/>
            <a:t> </a:t>
          </a:r>
          <a:r>
            <a:rPr lang="en-US" sz="5600" kern="1200" dirty="0" err="1"/>
            <a:t>حولها</a:t>
          </a:r>
          <a:endParaRPr lang="en-US" sz="5600" kern="1200" dirty="0"/>
        </a:p>
      </dsp:txBody>
      <dsp:txXfrm>
        <a:off x="108746" y="2957456"/>
        <a:ext cx="4957892" cy="20101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6DDF1A-AC66-4BF3-AA75-E7A27A9351E0}">
      <dsp:nvSpPr>
        <dsp:cNvPr id="0" name=""/>
        <dsp:cNvSpPr/>
      </dsp:nvSpPr>
      <dsp:spPr>
        <a:xfrm>
          <a:off x="0" y="74010"/>
          <a:ext cx="5175384" cy="1295189"/>
        </a:xfrm>
        <a:prstGeom prst="roundRect">
          <a:avLst/>
        </a:prstGeom>
        <a:solidFill>
          <a:srgbClr val="4BACC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400" kern="1200"/>
            <a:t>ت</a:t>
          </a:r>
          <a:r>
            <a:rPr lang="en-US" sz="2400" kern="1200"/>
            <a:t>علّم الأطفال</a:t>
          </a:r>
        </a:p>
      </dsp:txBody>
      <dsp:txXfrm>
        <a:off x="63226" y="137236"/>
        <a:ext cx="5048932" cy="1168737"/>
      </dsp:txXfrm>
    </dsp:sp>
    <dsp:sp modelId="{91D4685B-3BCA-4A1C-B9CF-4A9C95AE2DA0}">
      <dsp:nvSpPr>
        <dsp:cNvPr id="0" name=""/>
        <dsp:cNvSpPr/>
      </dsp:nvSpPr>
      <dsp:spPr>
        <a:xfrm>
          <a:off x="0" y="1438320"/>
          <a:ext cx="5175384" cy="1295189"/>
        </a:xfrm>
        <a:prstGeom prst="roundRect">
          <a:avLst/>
        </a:prstGeom>
        <a:solidFill>
          <a:srgbClr val="47D87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400" kern="1200" dirty="0"/>
            <a:t>ت</a:t>
          </a:r>
          <a:r>
            <a:rPr lang="en-US" sz="2400" kern="1200" dirty="0"/>
            <a:t>ز</a:t>
          </a:r>
          <a:r>
            <a:rPr lang="ar-JO" sz="2400" kern="1200" dirty="0"/>
            <a:t>ور</a:t>
          </a:r>
          <a:r>
            <a:rPr lang="en-US" sz="2400" kern="1200" dirty="0"/>
            <a:t> </a:t>
          </a:r>
          <a:r>
            <a:rPr lang="en-US" sz="2400" kern="1200" dirty="0" err="1"/>
            <a:t>المرضى</a:t>
          </a:r>
          <a:r>
            <a:rPr lang="en-US" sz="2400" kern="1200" dirty="0"/>
            <a:t> و</a:t>
          </a:r>
          <a:r>
            <a:rPr lang="ar-JO" sz="2400" kern="1200" dirty="0"/>
            <a:t>ت</a:t>
          </a:r>
          <a:r>
            <a:rPr lang="en-US" sz="2400" kern="1200" dirty="0" err="1"/>
            <a:t>ساعد</a:t>
          </a:r>
          <a:r>
            <a:rPr lang="en-US" sz="2400" kern="1200" dirty="0"/>
            <a:t> </a:t>
          </a:r>
          <a:r>
            <a:rPr lang="en-US" sz="2400" kern="1200" dirty="0" err="1"/>
            <a:t>الفقراء</a:t>
          </a:r>
          <a:endParaRPr lang="en-US" sz="2400" kern="1200" dirty="0"/>
        </a:p>
      </dsp:txBody>
      <dsp:txXfrm>
        <a:off x="63226" y="1501546"/>
        <a:ext cx="5048932" cy="1168737"/>
      </dsp:txXfrm>
    </dsp:sp>
    <dsp:sp modelId="{5D5DD7F1-D1D7-4E55-950E-DFA84BCB18A0}">
      <dsp:nvSpPr>
        <dsp:cNvPr id="0" name=""/>
        <dsp:cNvSpPr/>
      </dsp:nvSpPr>
      <dsp:spPr>
        <a:xfrm>
          <a:off x="0" y="2802630"/>
          <a:ext cx="5175384" cy="1295189"/>
        </a:xfrm>
        <a:prstGeom prst="roundRect">
          <a:avLst/>
        </a:prstGeom>
        <a:solidFill>
          <a:srgbClr val="ACE94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400" kern="1200"/>
            <a:t>ت</a:t>
          </a:r>
          <a:r>
            <a:rPr lang="en-US" sz="2400" kern="1200"/>
            <a:t>نشر الفرح أينما ذهبت</a:t>
          </a:r>
        </a:p>
      </dsp:txBody>
      <dsp:txXfrm>
        <a:off x="63226" y="2865856"/>
        <a:ext cx="5048932" cy="1168737"/>
      </dsp:txXfrm>
    </dsp:sp>
    <dsp:sp modelId="{25778AB7-3AD0-4288-B69F-D487C86639E4}">
      <dsp:nvSpPr>
        <dsp:cNvPr id="0" name=""/>
        <dsp:cNvSpPr/>
      </dsp:nvSpPr>
      <dsp:spPr>
        <a:xfrm>
          <a:off x="0" y="4166940"/>
          <a:ext cx="5175384" cy="1295189"/>
        </a:xfrm>
        <a:prstGeom prst="roundRect">
          <a:avLst/>
        </a:prstGeom>
        <a:solidFill>
          <a:srgbClr val="F7964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أسست</a:t>
          </a:r>
          <a:r>
            <a:rPr lang="en-US" sz="2400" kern="1200" dirty="0"/>
            <a:t> </a:t>
          </a:r>
          <a:r>
            <a:rPr lang="en-US" sz="2400" b="1" kern="1200" dirty="0" err="1"/>
            <a:t>رهبنة</a:t>
          </a:r>
          <a:r>
            <a:rPr lang="en-US" sz="2400" b="1" kern="1200" dirty="0"/>
            <a:t> </a:t>
          </a:r>
          <a:r>
            <a:rPr lang="en-US" sz="2400" b="1" kern="1200" dirty="0" err="1"/>
            <a:t>الوردية</a:t>
          </a:r>
          <a:r>
            <a:rPr lang="en-US" sz="2400" b="1" kern="1200" dirty="0"/>
            <a:t> </a:t>
          </a:r>
          <a:r>
            <a:rPr lang="en-US" sz="2400" kern="1200" dirty="0" err="1"/>
            <a:t>لخدمة</a:t>
          </a:r>
          <a:r>
            <a:rPr lang="en-US" sz="2400" kern="1200" dirty="0"/>
            <a:t> </a:t>
          </a:r>
          <a:r>
            <a:rPr lang="en-US" sz="2400" kern="1200" dirty="0" err="1"/>
            <a:t>البنات</a:t>
          </a:r>
          <a:r>
            <a:rPr lang="en-US" sz="2400" kern="1200" dirty="0"/>
            <a:t> </a:t>
          </a:r>
          <a:r>
            <a:rPr lang="en-US" sz="2400" kern="1200" dirty="0" err="1"/>
            <a:t>والنساء</a:t>
          </a:r>
          <a:r>
            <a:rPr lang="ar-JO" sz="2400" kern="1200" dirty="0"/>
            <a:t> لأن مريم العذراء طلبت منها أن تؤسس جماعة مكرّسة للصلاة والخدمة والمحبة</a:t>
          </a:r>
          <a:endParaRPr lang="en-US" sz="2400" kern="1200" dirty="0"/>
        </a:p>
      </dsp:txBody>
      <dsp:txXfrm>
        <a:off x="63226" y="4230166"/>
        <a:ext cx="5048932" cy="116873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14EF73-80D0-4E93-978E-0D75E92D8E0E}">
      <dsp:nvSpPr>
        <dsp:cNvPr id="0" name=""/>
        <dsp:cNvSpPr/>
      </dsp:nvSpPr>
      <dsp:spPr>
        <a:xfrm>
          <a:off x="0" y="62293"/>
          <a:ext cx="4773168" cy="98338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 err="1"/>
            <a:t>الطيبة</a:t>
          </a:r>
          <a:endParaRPr lang="en-US" sz="4100" kern="1200" dirty="0"/>
        </a:p>
      </dsp:txBody>
      <dsp:txXfrm>
        <a:off x="48005" y="110298"/>
        <a:ext cx="4677158" cy="887374"/>
      </dsp:txXfrm>
    </dsp:sp>
    <dsp:sp modelId="{DCD70CD2-2793-4F70-B107-FF3E8EB717BD}">
      <dsp:nvSpPr>
        <dsp:cNvPr id="0" name=""/>
        <dsp:cNvSpPr/>
      </dsp:nvSpPr>
      <dsp:spPr>
        <a:xfrm>
          <a:off x="0" y="1163758"/>
          <a:ext cx="4773168" cy="983384"/>
        </a:xfrm>
        <a:prstGeom prst="roundRec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 err="1"/>
            <a:t>التواضع</a:t>
          </a:r>
          <a:endParaRPr lang="en-US" sz="4100" kern="1200" dirty="0"/>
        </a:p>
      </dsp:txBody>
      <dsp:txXfrm>
        <a:off x="48005" y="1211763"/>
        <a:ext cx="4677158" cy="887374"/>
      </dsp:txXfrm>
    </dsp:sp>
    <dsp:sp modelId="{0F8DB477-BE3A-47B7-9403-3421072282FD}">
      <dsp:nvSpPr>
        <dsp:cNvPr id="0" name=""/>
        <dsp:cNvSpPr/>
      </dsp:nvSpPr>
      <dsp:spPr>
        <a:xfrm>
          <a:off x="0" y="2265223"/>
          <a:ext cx="4773168" cy="983384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الصبر</a:t>
          </a:r>
        </a:p>
      </dsp:txBody>
      <dsp:txXfrm>
        <a:off x="48005" y="2313228"/>
        <a:ext cx="4677158" cy="887374"/>
      </dsp:txXfrm>
    </dsp:sp>
    <dsp:sp modelId="{C203D9C8-1B93-4227-AA3F-64ECF1924548}">
      <dsp:nvSpPr>
        <dsp:cNvPr id="0" name=""/>
        <dsp:cNvSpPr/>
      </dsp:nvSpPr>
      <dsp:spPr>
        <a:xfrm>
          <a:off x="0" y="3366688"/>
          <a:ext cx="4773168" cy="983384"/>
        </a:xfrm>
        <a:prstGeom prst="round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المحبة</a:t>
          </a:r>
        </a:p>
      </dsp:txBody>
      <dsp:txXfrm>
        <a:off x="48005" y="3414693"/>
        <a:ext cx="4677158" cy="887374"/>
      </dsp:txXfrm>
    </dsp:sp>
    <dsp:sp modelId="{CC4258DA-9182-4E44-AE3D-BC6145A682A9}">
      <dsp:nvSpPr>
        <dsp:cNvPr id="0" name=""/>
        <dsp:cNvSpPr/>
      </dsp:nvSpPr>
      <dsp:spPr>
        <a:xfrm>
          <a:off x="0" y="4468153"/>
          <a:ext cx="4773168" cy="983384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 err="1"/>
            <a:t>قوة</a:t>
          </a:r>
          <a:r>
            <a:rPr lang="en-US" sz="4100" kern="1200" dirty="0"/>
            <a:t> </a:t>
          </a:r>
          <a:r>
            <a:rPr lang="en-US" sz="4100" kern="1200" dirty="0" err="1"/>
            <a:t>الإيمان</a:t>
          </a:r>
          <a:endParaRPr lang="en-US" sz="4100" kern="1200" dirty="0"/>
        </a:p>
      </dsp:txBody>
      <dsp:txXfrm>
        <a:off x="48005" y="4516158"/>
        <a:ext cx="4677158" cy="88737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EE0E04-DA35-4F1E-9459-E1FEE885AAB7}">
      <dsp:nvSpPr>
        <dsp:cNvPr id="0" name=""/>
        <dsp:cNvSpPr/>
      </dsp:nvSpPr>
      <dsp:spPr>
        <a:xfrm>
          <a:off x="0" y="2421"/>
          <a:ext cx="4773168" cy="177489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"</a:t>
          </a:r>
          <a:r>
            <a:rPr lang="en-US" sz="3200" kern="1200" dirty="0" err="1"/>
            <a:t>كونوا</a:t>
          </a:r>
          <a:r>
            <a:rPr lang="en-US" sz="3200" kern="1200" dirty="0"/>
            <a:t> </a:t>
          </a:r>
          <a:r>
            <a:rPr lang="en-US" sz="3200" kern="1200" dirty="0" err="1"/>
            <a:t>نوراً</a:t>
          </a:r>
          <a:r>
            <a:rPr lang="en-US" sz="3200" kern="1200" dirty="0"/>
            <a:t> </a:t>
          </a:r>
          <a:r>
            <a:rPr lang="en-US" sz="3200" kern="1200" dirty="0" err="1"/>
            <a:t>أينما</a:t>
          </a:r>
          <a:r>
            <a:rPr lang="en-US" sz="3200" kern="1200" dirty="0"/>
            <a:t> </a:t>
          </a:r>
          <a:r>
            <a:rPr lang="en-US" sz="3200" kern="1200" dirty="0" err="1"/>
            <a:t>كنتم</a:t>
          </a:r>
          <a:r>
            <a:rPr lang="en-GB" sz="3200" kern="1200" dirty="0"/>
            <a:t>"</a:t>
          </a:r>
          <a:endParaRPr lang="en-US" sz="3200" kern="1200" dirty="0"/>
        </a:p>
      </dsp:txBody>
      <dsp:txXfrm>
        <a:off x="86643" y="89064"/>
        <a:ext cx="4599882" cy="1601604"/>
      </dsp:txXfrm>
    </dsp:sp>
    <dsp:sp modelId="{1B880C88-744B-4B5F-8B75-2A92AB2137FE}">
      <dsp:nvSpPr>
        <dsp:cNvPr id="0" name=""/>
        <dsp:cNvSpPr/>
      </dsp:nvSpPr>
      <dsp:spPr>
        <a:xfrm>
          <a:off x="0" y="1869471"/>
          <a:ext cx="4773168" cy="1774890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ي</a:t>
          </a:r>
          <a:r>
            <a:rPr lang="ar-JO" sz="3200" kern="1200" dirty="0"/>
            <a:t>مكن ان اطبق ذلك بان </a:t>
          </a:r>
          <a:r>
            <a:rPr lang="en-US" sz="3200" kern="1200" dirty="0"/>
            <a:t> </a:t>
          </a:r>
          <a:r>
            <a:rPr lang="ar-JO" sz="3200" kern="1200" dirty="0"/>
            <a:t>ا</a:t>
          </a:r>
          <a:r>
            <a:rPr lang="en-US" sz="3200" kern="1200" dirty="0" err="1"/>
            <a:t>كون</a:t>
          </a:r>
          <a:r>
            <a:rPr lang="en-US" sz="3200" kern="1200" dirty="0"/>
            <a:t> </a:t>
          </a:r>
          <a:r>
            <a:rPr lang="en-US" sz="3200" kern="1200" dirty="0" err="1"/>
            <a:t>شخ</a:t>
          </a:r>
          <a:r>
            <a:rPr lang="ar-JO" sz="3200" kern="1200" dirty="0" err="1"/>
            <a:t>صا</a:t>
          </a:r>
          <a:r>
            <a:rPr lang="en-US" sz="3200" kern="1200" dirty="0"/>
            <a:t> </a:t>
          </a:r>
          <a:r>
            <a:rPr lang="en-US" sz="3200" kern="1200" dirty="0" err="1"/>
            <a:t>طيب</a:t>
          </a:r>
          <a:r>
            <a:rPr lang="en-GB" sz="3200" kern="1200" dirty="0"/>
            <a:t> </a:t>
          </a:r>
          <a:r>
            <a:rPr lang="ar-JO" sz="3200" kern="1200" dirty="0"/>
            <a:t>و</a:t>
          </a:r>
          <a:r>
            <a:rPr lang="en-US" sz="3200" kern="1200" dirty="0" err="1"/>
            <a:t>محب</a:t>
          </a:r>
          <a:r>
            <a:rPr lang="ar-JO" sz="3200" kern="1200" dirty="0"/>
            <a:t> وان أكون مثل الضوء الذي يضيء المكان.</a:t>
          </a:r>
          <a:endParaRPr lang="en-US" sz="3200" kern="1200" dirty="0"/>
        </a:p>
      </dsp:txBody>
      <dsp:txXfrm>
        <a:off x="86643" y="1956114"/>
        <a:ext cx="4599882" cy="1601604"/>
      </dsp:txXfrm>
    </dsp:sp>
    <dsp:sp modelId="{9E6FC8B0-CAB4-4AB0-8344-174AC99DE5C6}">
      <dsp:nvSpPr>
        <dsp:cNvPr id="0" name=""/>
        <dsp:cNvSpPr/>
      </dsp:nvSpPr>
      <dsp:spPr>
        <a:xfrm>
          <a:off x="0" y="3736521"/>
          <a:ext cx="4773168" cy="177489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200" kern="1200"/>
            <a:t>ا</a:t>
          </a:r>
          <a:r>
            <a:rPr lang="en-US" sz="3200" kern="1200"/>
            <a:t>ساعد الآخرين و</a:t>
          </a:r>
          <a:r>
            <a:rPr lang="ar-JO" sz="3200" kern="1200"/>
            <a:t>ا</a:t>
          </a:r>
          <a:r>
            <a:rPr lang="en-US" sz="3200" kern="1200"/>
            <a:t>قول كلاماً جميلاً</a:t>
          </a:r>
        </a:p>
      </dsp:txBody>
      <dsp:txXfrm>
        <a:off x="86643" y="3823164"/>
        <a:ext cx="4599882" cy="160160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9C003A-AFE4-4DCA-8DCB-06F890B74164}">
      <dsp:nvSpPr>
        <dsp:cNvPr id="0" name=""/>
        <dsp:cNvSpPr/>
      </dsp:nvSpPr>
      <dsp:spPr>
        <a:xfrm>
          <a:off x="0" y="62856"/>
          <a:ext cx="4773168" cy="129518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الله</a:t>
          </a:r>
          <a:r>
            <a:rPr lang="en-US" sz="2400" kern="1200" dirty="0"/>
            <a:t> </a:t>
          </a:r>
          <a:r>
            <a:rPr lang="en-US" sz="2400" kern="1200" dirty="0" err="1"/>
            <a:t>يمكن</a:t>
          </a:r>
          <a:r>
            <a:rPr lang="en-US" sz="2400" kern="1200" dirty="0"/>
            <a:t> </a:t>
          </a:r>
          <a:r>
            <a:rPr lang="en-US" sz="2400" kern="1200" dirty="0" err="1"/>
            <a:t>أن</a:t>
          </a:r>
          <a:r>
            <a:rPr lang="en-US" sz="2400" kern="1200" dirty="0"/>
            <a:t> </a:t>
          </a:r>
          <a:r>
            <a:rPr lang="en-US" sz="2400" kern="1200" dirty="0" err="1"/>
            <a:t>يستخدم</a:t>
          </a:r>
          <a:r>
            <a:rPr lang="en-US" sz="2400" kern="1200" dirty="0"/>
            <a:t> </a:t>
          </a:r>
          <a:r>
            <a:rPr lang="en-US" sz="2400" kern="1200" dirty="0" err="1"/>
            <a:t>كل</a:t>
          </a:r>
          <a:r>
            <a:rPr lang="en-US" sz="2400" kern="1200" dirty="0"/>
            <a:t> </a:t>
          </a:r>
          <a:r>
            <a:rPr lang="en-US" sz="2400" kern="1200" dirty="0" err="1"/>
            <a:t>إنسان</a:t>
          </a:r>
          <a:r>
            <a:rPr lang="en-US" sz="2400" kern="1200" dirty="0"/>
            <a:t> </a:t>
          </a:r>
          <a:r>
            <a:rPr lang="en-US" sz="2400" kern="1200" dirty="0" err="1"/>
            <a:t>لفعل</a:t>
          </a:r>
          <a:r>
            <a:rPr lang="en-US" sz="2400" kern="1200" dirty="0"/>
            <a:t> </a:t>
          </a:r>
          <a:r>
            <a:rPr lang="en-US" sz="2400" kern="1200" dirty="0" err="1"/>
            <a:t>الخير</a:t>
          </a:r>
          <a:endParaRPr lang="en-US" sz="2400" kern="1200" dirty="0"/>
        </a:p>
      </dsp:txBody>
      <dsp:txXfrm>
        <a:off x="63226" y="126082"/>
        <a:ext cx="4646716" cy="1168737"/>
      </dsp:txXfrm>
    </dsp:sp>
    <dsp:sp modelId="{BDE5E50D-85DA-4B6B-A485-E0A2E7BC90D1}">
      <dsp:nvSpPr>
        <dsp:cNvPr id="0" name=""/>
        <dsp:cNvSpPr/>
      </dsp:nvSpPr>
      <dsp:spPr>
        <a:xfrm>
          <a:off x="0" y="1427166"/>
          <a:ext cx="4773168" cy="1295189"/>
        </a:xfrm>
        <a:prstGeom prst="roundRect">
          <a:avLst/>
        </a:prstGeom>
        <a:solidFill>
          <a:srgbClr val="47D87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المحبة والتواضع هما أهم طريق لخدمة الرب</a:t>
          </a:r>
        </a:p>
      </dsp:txBody>
      <dsp:txXfrm>
        <a:off x="63226" y="1490392"/>
        <a:ext cx="4646716" cy="1168737"/>
      </dsp:txXfrm>
    </dsp:sp>
    <dsp:sp modelId="{43D57028-26F7-4F83-B620-C10A1E20AAAB}">
      <dsp:nvSpPr>
        <dsp:cNvPr id="0" name=""/>
        <dsp:cNvSpPr/>
      </dsp:nvSpPr>
      <dsp:spPr>
        <a:xfrm>
          <a:off x="0" y="2791476"/>
          <a:ext cx="4773168" cy="1295189"/>
        </a:xfrm>
        <a:prstGeom prst="roundRect">
          <a:avLst/>
        </a:prstGeom>
        <a:solidFill>
          <a:srgbClr val="ACE94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400" kern="1200" dirty="0"/>
            <a:t>لو كنت مكانها: كنت سأخدم الرب بمساعدة المحتاجين، والعناية بالمرضى، وتعليم الأطفال الصلاة.</a:t>
          </a:r>
          <a:endParaRPr lang="en-US" sz="2400" kern="1200" dirty="0"/>
        </a:p>
      </dsp:txBody>
      <dsp:txXfrm>
        <a:off x="63226" y="2854702"/>
        <a:ext cx="4646716" cy="1168737"/>
      </dsp:txXfrm>
    </dsp:sp>
    <dsp:sp modelId="{3F9896C3-A892-4B71-AB7F-9C5FC645392D}">
      <dsp:nvSpPr>
        <dsp:cNvPr id="0" name=""/>
        <dsp:cNvSpPr/>
      </dsp:nvSpPr>
      <dsp:spPr>
        <a:xfrm>
          <a:off x="0" y="4155786"/>
          <a:ext cx="4773168" cy="1295189"/>
        </a:xfrm>
        <a:prstGeom prst="roundRect">
          <a:avLst/>
        </a:prstGeom>
        <a:solidFill>
          <a:srgbClr val="F7964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أكثر</a:t>
          </a:r>
          <a:r>
            <a:rPr lang="en-US" sz="2400" kern="1200" dirty="0"/>
            <a:t> </a:t>
          </a:r>
          <a:r>
            <a:rPr lang="en-US" sz="2400" kern="1200" dirty="0" err="1"/>
            <a:t>شيء</a:t>
          </a:r>
          <a:r>
            <a:rPr lang="en-US" sz="2400" kern="1200" dirty="0"/>
            <a:t> </a:t>
          </a:r>
          <a:r>
            <a:rPr lang="en-US" sz="2400" kern="1200" dirty="0" err="1"/>
            <a:t>أعجبني</a:t>
          </a:r>
          <a:r>
            <a:rPr lang="ar-JO" sz="2400" kern="1200" dirty="0"/>
            <a:t> فيها</a:t>
          </a:r>
          <a:r>
            <a:rPr lang="en-US" sz="2400" kern="1200" dirty="0"/>
            <a:t>: </a:t>
          </a:r>
          <a:r>
            <a:rPr lang="en-US" sz="2400" kern="1200" dirty="0" err="1"/>
            <a:t>قلبها</a:t>
          </a:r>
          <a:r>
            <a:rPr lang="en-US" sz="2400" kern="1200" dirty="0"/>
            <a:t> </a:t>
          </a:r>
          <a:r>
            <a:rPr lang="en-US" sz="2400" kern="1200" dirty="0" err="1"/>
            <a:t>المحب</a:t>
          </a:r>
          <a:r>
            <a:rPr lang="en-US" sz="2400" kern="1200" dirty="0"/>
            <a:t> </a:t>
          </a:r>
          <a:r>
            <a:rPr lang="en-US" sz="2400" kern="1200" dirty="0" err="1"/>
            <a:t>وشجاعتها</a:t>
          </a:r>
          <a:endParaRPr lang="en-US" sz="2400" kern="1200" dirty="0"/>
        </a:p>
      </dsp:txBody>
      <dsp:txXfrm>
        <a:off x="63226" y="4219012"/>
        <a:ext cx="4646716" cy="11687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FF5076-84AD-4E9E-A1BF-A57E23DD7B58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900A3-DDE3-46D4-8EFB-839CC1B4E9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58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4900A3-DDE3-46D4-8EFB-839CC1B4E92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546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57845966-6EFC-468A-9CC7-BAB4B9585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6858000"/>
          </a:xfrm>
          <a:prstGeom prst="rect">
            <a:avLst/>
          </a:prstGeom>
          <a:solidFill>
            <a:srgbClr val="4D5B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033" name="Picture 1032">
            <a:extLst>
              <a:ext uri="{FF2B5EF4-FFF2-40B4-BE49-F238E27FC236}">
                <a16:creationId xmlns:a16="http://schemas.microsoft.com/office/drawing/2014/main" id="{75554383-98AF-4A47-BB65-705FAAA4B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ADAD1991-FFD1-4E94-ABAB-7560D3300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5410" y="-3970"/>
            <a:ext cx="7748362" cy="6874811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1026" name="Picture 2" descr="‫قديسة من ارضنا ظهرت لها العذراء ورسمتها: الأم ماري الفونسين &quot;عاشقة الوردية&quot;  - NourSat‬‎">
            <a:extLst>
              <a:ext uri="{FF2B5EF4-FFF2-40B4-BE49-F238E27FC236}">
                <a16:creationId xmlns:a16="http://schemas.microsoft.com/office/drawing/2014/main" id="{42879DD5-5C6E-F61C-8DD0-01B0E2D534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31959" y="1172029"/>
            <a:ext cx="3195262" cy="4513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8687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96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17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282117" y="-253670"/>
            <a:ext cx="137072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668730" y="422146"/>
            <a:ext cx="484026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7532611" y="655140"/>
            <a:ext cx="515604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7017482" y="0"/>
            <a:ext cx="2126518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982258" y="6115501"/>
            <a:ext cx="1120884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703060" y="6453143"/>
            <a:ext cx="611177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pPr>
              <a:defRPr sz="3600" b="1">
                <a:solidFill>
                  <a:srgbClr val="0066CC"/>
                </a:solidFill>
              </a:defRPr>
            </a:pPr>
            <a:r>
              <a:rPr lang="ar-JO" sz="4700"/>
              <a:t>من هي القديسة ماري ألفونسين؟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A84F133-DEF4-8070-E5F7-31F28F3057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0853669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14166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08608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344" y="1161288"/>
            <a:ext cx="2702052" cy="4526280"/>
          </a:xfrm>
        </p:spPr>
        <p:txBody>
          <a:bodyPr>
            <a:normAutofit/>
          </a:bodyPr>
          <a:lstStyle/>
          <a:p>
            <a:pPr>
              <a:defRPr sz="3600" b="1">
                <a:solidFill>
                  <a:srgbClr val="0066CC"/>
                </a:solidFill>
              </a:defRPr>
            </a:pPr>
            <a:r>
              <a:rPr lang="ar-JO" sz="3500"/>
              <a:t>طفولتها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EEDF278-32B1-2F1F-2CC6-6C2E159393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0370520"/>
              </p:ext>
            </p:extLst>
          </p:nvPr>
        </p:nvGraphicFramePr>
        <p:xfrm>
          <a:off x="3977640" y="676656"/>
          <a:ext cx="4773168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pPr>
              <a:defRPr sz="3600" b="1">
                <a:solidFill>
                  <a:srgbClr val="0066CC"/>
                </a:solidFill>
              </a:defRPr>
            </a:pPr>
            <a:r>
              <a:rPr lang="ar-JO" sz="4700" dirty="0"/>
              <a:t>لماذا أصبحت راهبة؟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A935525-CF4B-F966-F022-9B00DC4E1F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8010913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pPr>
              <a:defRPr sz="3600" b="1">
                <a:solidFill>
                  <a:srgbClr val="0066CC"/>
                </a:solidFill>
              </a:defRPr>
            </a:pPr>
            <a:r>
              <a:rPr lang="ar-JO" sz="4700"/>
              <a:t>خدمتها وإيمانها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DB4305D-0DB6-A931-15E5-B33073F863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4811437"/>
              </p:ext>
            </p:extLst>
          </p:nvPr>
        </p:nvGraphicFramePr>
        <p:xfrm>
          <a:off x="3516066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14166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08608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344" y="1161288"/>
            <a:ext cx="2702052" cy="4526280"/>
          </a:xfrm>
          <a:noFill/>
        </p:spPr>
        <p:txBody>
          <a:bodyPr>
            <a:normAutofit/>
          </a:bodyPr>
          <a:lstStyle/>
          <a:p>
            <a:pPr>
              <a:defRPr sz="3600" b="1">
                <a:solidFill>
                  <a:srgbClr val="0066CC"/>
                </a:solidFill>
              </a:defRPr>
            </a:pPr>
            <a:r>
              <a:rPr lang="ar-JO" sz="3500"/>
              <a:t>صفاتها الجميلة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8E41890-BB1F-774A-3E2F-A93AF1FB8C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383250"/>
              </p:ext>
            </p:extLst>
          </p:nvPr>
        </p:nvGraphicFramePr>
        <p:xfrm>
          <a:off x="3977640" y="676656"/>
          <a:ext cx="4773168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14166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08608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344" y="1161288"/>
            <a:ext cx="2702052" cy="4526280"/>
          </a:xfrm>
        </p:spPr>
        <p:txBody>
          <a:bodyPr>
            <a:normAutofit/>
          </a:bodyPr>
          <a:lstStyle/>
          <a:p>
            <a:pPr>
              <a:defRPr sz="3600" b="1">
                <a:solidFill>
                  <a:srgbClr val="0066CC"/>
                </a:solidFill>
              </a:defRPr>
            </a:pPr>
            <a:r>
              <a:rPr lang="ar-JO" sz="3500" dirty="0"/>
              <a:t>قولها المشهور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9A7E3F9-14B0-AE3E-081A-A50851CD95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2143233"/>
              </p:ext>
            </p:extLst>
          </p:nvPr>
        </p:nvGraphicFramePr>
        <p:xfrm>
          <a:off x="3977640" y="676656"/>
          <a:ext cx="4773168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14166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08608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344" y="1161288"/>
            <a:ext cx="2702052" cy="4526280"/>
          </a:xfrm>
        </p:spPr>
        <p:txBody>
          <a:bodyPr>
            <a:normAutofit/>
          </a:bodyPr>
          <a:lstStyle/>
          <a:p>
            <a:pPr>
              <a:defRPr sz="3600" b="1">
                <a:solidFill>
                  <a:srgbClr val="0066CC"/>
                </a:solidFill>
              </a:defRPr>
            </a:pPr>
            <a:r>
              <a:rPr lang="ar-JO" sz="3500"/>
              <a:t>ماذا تعلمت من حياة ماري الفنونسين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A4B66C1-BFCF-4F97-F0B8-A7B12AD9B8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7605222"/>
              </p:ext>
            </p:extLst>
          </p:nvPr>
        </p:nvGraphicFramePr>
        <p:xfrm>
          <a:off x="3977640" y="676656"/>
          <a:ext cx="4773168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190</Words>
  <Application>Microsoft Office PowerPoint</Application>
  <PresentationFormat>On-screen Show (4:3)</PresentationFormat>
  <Paragraphs>33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Arial</vt:lpstr>
      <vt:lpstr>Calibri</vt:lpstr>
      <vt:lpstr>Office Theme</vt:lpstr>
      <vt:lpstr>PowerPoint Presentation</vt:lpstr>
      <vt:lpstr>من هي القديسة ماري ألفونسين؟</vt:lpstr>
      <vt:lpstr>طفولتها</vt:lpstr>
      <vt:lpstr>لماذا أصبحت راهبة؟</vt:lpstr>
      <vt:lpstr>خدمتها وإيمانها</vt:lpstr>
      <vt:lpstr>صفاتها الجميلة</vt:lpstr>
      <vt:lpstr>قولها المشهور</vt:lpstr>
      <vt:lpstr>ماذا تعلمت من حياة ماري الفنونسين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Sandra Lahleh</dc:creator>
  <cp:keywords/>
  <dc:description>generated using python-pptx</dc:description>
  <cp:lastModifiedBy>Sandra Lahleh</cp:lastModifiedBy>
  <cp:revision>6</cp:revision>
  <dcterms:created xsi:type="dcterms:W3CDTF">2013-01-27T09:14:16Z</dcterms:created>
  <dcterms:modified xsi:type="dcterms:W3CDTF">2025-11-23T12:07:07Z</dcterms:modified>
  <cp:category/>
</cp:coreProperties>
</file>