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96BB7-B6E6-4C90-BD96-6D15128C2E4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64B56-60D9-452C-92AC-68EADE199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64B56-60D9-452C-92AC-68EADE19992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5731BF-EDF1-451B-A49C-9E79AFF1741D}" type="datetimeFigureOut">
              <a:rPr lang="en-US" smtClean="0"/>
              <a:pPr/>
              <a:t>22-Nov-25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32815B-1710-4414-8892-1B4BE0ECA72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>
            <a:lum bright="70000" contrast="-7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43000"/>
            <a:ext cx="8305800" cy="2743200"/>
          </a:xfrm>
        </p:spPr>
        <p:txBody>
          <a:bodyPr>
            <a:noAutofit/>
          </a:bodyPr>
          <a:lstStyle/>
          <a:p>
            <a:pPr algn="ctr"/>
            <a:r>
              <a:rPr lang="ar-JO" sz="5000" b="0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  <a:t/>
            </a:r>
            <a:br>
              <a:rPr lang="ar-JO" sz="5000" b="0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</a:br>
            <a:r>
              <a:rPr lang="ar-JO" sz="5000" b="0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  <a:t/>
            </a:r>
            <a:br>
              <a:rPr lang="ar-JO" sz="5000" b="0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</a:br>
            <a:r>
              <a:rPr lang="en-US" sz="5000" b="0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  <a:t>Saint Mary </a:t>
            </a:r>
            <a:r>
              <a:rPr lang="en-US" sz="5000" b="0" dirty="0" err="1" smtClean="0">
                <a:solidFill>
                  <a:schemeClr val="bg2">
                    <a:lumMod val="50000"/>
                  </a:schemeClr>
                </a:solidFill>
                <a:cs typeface="+mn-cs"/>
              </a:rPr>
              <a:t>Alphonsine</a:t>
            </a:r>
            <a:r>
              <a:rPr lang="ar-JO" sz="5000" b="0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  <a:t/>
            </a:r>
            <a:br>
              <a:rPr lang="ar-JO" sz="5000" b="0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</a:br>
            <a:r>
              <a:rPr lang="ar-JO" sz="5000" b="0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  <a:t>القديسة ماري الفونسين</a:t>
            </a:r>
            <a:endParaRPr lang="en-US" sz="5000" dirty="0">
              <a:solidFill>
                <a:schemeClr val="bg2">
                  <a:lumMod val="50000"/>
                </a:schemeClr>
              </a:solidFill>
              <a:latin typeface="Aharoni" pitchFamily="2" charset="-79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001000" cy="3048000"/>
          </a:xfrm>
        </p:spPr>
        <p:txBody>
          <a:bodyPr>
            <a:normAutofit/>
          </a:bodyPr>
          <a:lstStyle/>
          <a:p>
            <a:pPr algn="r" rtl="1">
              <a:buClrTx/>
              <a:buFont typeface="Wingdings" pitchFamily="2" charset="2"/>
              <a:buChar char="§"/>
            </a:pPr>
            <a:endParaRPr lang="en-US" dirty="0" smtClean="0"/>
          </a:p>
          <a:p>
            <a:pPr algn="r" rtl="1">
              <a:buClrTx/>
              <a:buFont typeface="Wingdings" pitchFamily="2" charset="2"/>
              <a:buChar char="§"/>
            </a:pPr>
            <a:r>
              <a:rPr lang="ar-SA" dirty="0" smtClean="0"/>
              <a:t>ولدت القديسة ماري الفونسين عام 1843 في مدينة القدس وكان اسمها قبل أن تصبح راهبة سلطانة غطاس.</a:t>
            </a:r>
            <a:endParaRPr lang="ar-JO" dirty="0" smtClean="0"/>
          </a:p>
          <a:p>
            <a:pPr algn="r">
              <a:buClrTx/>
              <a:buFont typeface="Wingdings" pitchFamily="2" charset="2"/>
              <a:buChar char="§"/>
            </a:pPr>
            <a:endParaRPr lang="ar-JO" dirty="0" smtClean="0"/>
          </a:p>
          <a:p>
            <a:pPr algn="r" rtl="1">
              <a:buClrTx/>
              <a:buFont typeface="Wingdings" pitchFamily="2" charset="2"/>
              <a:buChar char="§"/>
            </a:pPr>
            <a:r>
              <a:rPr lang="ar-JO" dirty="0" smtClean="0"/>
              <a:t>منذ طفولتها كانت تحب الصلاة , تعليم الأطفال ومساعدة الفقراء.</a:t>
            </a:r>
            <a:r>
              <a:rPr lang="ar-SA" dirty="0" smtClean="0"/>
              <a:t/>
            </a:r>
            <a:br>
              <a:rPr lang="ar-SA" dirty="0" smtClean="0"/>
            </a:br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4191000"/>
            <a:ext cx="8229600" cy="2286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ar-SA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ar-SA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62000" y="4343400"/>
            <a:ext cx="8229600" cy="2286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ar-SA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ar-SA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14400" y="3124200"/>
            <a:ext cx="8229600" cy="3657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ar-SA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ar-SA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67000" y="1828800"/>
            <a:ext cx="57294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sz="4000" b="1" dirty="0" smtClean="0"/>
              <a:t>من هي القديسة ماري الفونسين ؟</a:t>
            </a:r>
            <a:endParaRPr lang="en-US" sz="4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362200"/>
            <a:ext cx="7924800" cy="3169920"/>
          </a:xfrm>
        </p:spPr>
        <p:txBody>
          <a:bodyPr>
            <a:noAutofit/>
          </a:bodyPr>
          <a:lstStyle/>
          <a:p>
            <a:pPr algn="r" rtl="1">
              <a:buClrTx/>
              <a:buFont typeface="Wingdings" pitchFamily="2" charset="2"/>
              <a:buChar char="§"/>
            </a:pPr>
            <a:r>
              <a:rPr lang="ar-SA" sz="2200" dirty="0" smtClean="0"/>
              <a:t>كانت القديسة ماري تخدم الناس بكل محبة وهدوء وتساعد المرضى وتزور المحتاجين وكانت تصلي كثيرا وتثق بالله بكل شيء.</a:t>
            </a:r>
            <a:endParaRPr lang="ar-JO" sz="2200" dirty="0" smtClean="0"/>
          </a:p>
          <a:p>
            <a:pPr algn="r" rtl="1">
              <a:buClrTx/>
              <a:buFont typeface="Wingdings" pitchFamily="2" charset="2"/>
              <a:buChar char="§"/>
            </a:pPr>
            <a:r>
              <a:rPr lang="ar-SA" sz="2200" dirty="0" smtClean="0"/>
              <a:t>وأسست جمعية راهبات الوردية</a:t>
            </a:r>
            <a:r>
              <a:rPr lang="ar-JO" sz="2200" dirty="0" smtClean="0"/>
              <a:t>.</a:t>
            </a:r>
          </a:p>
          <a:p>
            <a:pPr algn="r" rtl="1">
              <a:buClrTx/>
              <a:buFont typeface="Wingdings" pitchFamily="2" charset="2"/>
              <a:buChar char="§"/>
            </a:pPr>
            <a:r>
              <a:rPr lang="ar-SA" sz="2200" dirty="0" smtClean="0"/>
              <a:t>كانت علاقتها بمريم العذراء قوية جداً، وكانت تشعر أن العذراء ترافقها وترشدها في حياتها</a:t>
            </a:r>
            <a:r>
              <a:rPr lang="ar-SA" sz="2200" dirty="0" smtClean="0"/>
              <a:t>.</a:t>
            </a:r>
            <a:endParaRPr lang="en-US" sz="2200" dirty="0" smtClean="0"/>
          </a:p>
          <a:p>
            <a:pPr algn="r" rtl="1">
              <a:buClrTx/>
              <a:buFont typeface="Wingdings" pitchFamily="2" charset="2"/>
              <a:buChar char="§"/>
            </a:pPr>
            <a:r>
              <a:rPr lang="ar-SA" sz="2400" dirty="0" smtClean="0"/>
              <a:t>قررت ان تصبح راهبة وأسست جمعية راهبات الوردية سنة </a:t>
            </a:r>
            <a:r>
              <a:rPr lang="ar-SA" sz="2400" dirty="0" smtClean="0"/>
              <a:t>1880</a:t>
            </a:r>
            <a:endParaRPr lang="ar-SA" sz="2400" dirty="0" smtClean="0"/>
          </a:p>
          <a:p>
            <a:pPr algn="r" rtl="1">
              <a:buClrTx/>
              <a:buFont typeface="Wingdings" pitchFamily="2" charset="2"/>
              <a:buChar char="§"/>
            </a:pPr>
            <a:r>
              <a:rPr lang="ar-JO" sz="2400" dirty="0" smtClean="0"/>
              <a:t>ارادت وجود راهبات عربيات يخدمن في بلادهن لان معظم الراهبات كانوا من الأجانب.</a:t>
            </a:r>
            <a:endParaRPr lang="ar-SA" sz="2200" dirty="0" smtClean="0"/>
          </a:p>
          <a:p>
            <a:pPr algn="r" rtl="1">
              <a:buClrTx/>
              <a:buFont typeface="Wingdings" pitchFamily="2" charset="2"/>
              <a:buChar char="§"/>
            </a:pPr>
            <a:endParaRPr lang="ar-JO" sz="2200" dirty="0" smtClean="0"/>
          </a:p>
          <a:p>
            <a:pPr algn="r" rtl="1">
              <a:buClrTx/>
              <a:buFont typeface="Wingdings" pitchFamily="2" charset="2"/>
              <a:buChar char="§"/>
            </a:pPr>
            <a:endParaRPr lang="ar-JO" sz="2200" dirty="0" smtClean="0"/>
          </a:p>
          <a:p>
            <a:pPr algn="r" rtl="1">
              <a:buClrTx/>
              <a:buFont typeface="Wingdings" pitchFamily="2" charset="2"/>
              <a:buChar char="§"/>
            </a:pPr>
            <a:endParaRPr lang="ar-SA" sz="2200" dirty="0" smtClean="0"/>
          </a:p>
          <a:p>
            <a:pPr>
              <a:buClrTx/>
              <a:buFont typeface="Wingdings" pitchFamily="2" charset="2"/>
              <a:buChar char="§"/>
            </a:pPr>
            <a:endParaRPr lang="en-US" sz="22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1219200" y="12954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4000" b="1" dirty="0" smtClean="0"/>
              <a:t>خدمتها  وايمانها</a:t>
            </a:r>
            <a:endParaRPr lang="ar-SA" sz="4000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000" b="1" dirty="0" smtClean="0">
                <a:solidFill>
                  <a:schemeClr val="tx1"/>
                </a:solidFill>
                <a:cs typeface="+mn-cs"/>
              </a:rPr>
              <a:t>الصفات التي كانت تميزها</a:t>
            </a:r>
            <a:endParaRPr lang="en-US" sz="4000" b="1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/>
          </a:bodyPr>
          <a:lstStyle/>
          <a:p>
            <a:pPr marL="457200" indent="-457200" algn="r" rtl="1">
              <a:buNone/>
            </a:pPr>
            <a:endParaRPr lang="ar-JO" sz="2400" dirty="0" smtClean="0"/>
          </a:p>
          <a:p>
            <a:pPr marL="457200" indent="-457200" algn="r" rtl="1">
              <a:buNone/>
            </a:pPr>
            <a:r>
              <a:rPr lang="ar-JO" sz="2400" dirty="0" smtClean="0"/>
              <a:t>1. </a:t>
            </a:r>
            <a:r>
              <a:rPr lang="ar-SA" sz="2400" dirty="0" smtClean="0"/>
              <a:t>الطيبة</a:t>
            </a:r>
            <a:r>
              <a:rPr lang="ar-JO" sz="2400" dirty="0" smtClean="0"/>
              <a:t>.</a:t>
            </a:r>
          </a:p>
          <a:p>
            <a:pPr marL="457200" indent="-457200" algn="r" rtl="1">
              <a:buNone/>
            </a:pPr>
            <a:r>
              <a:rPr lang="ar-JO" sz="2400" dirty="0" smtClean="0"/>
              <a:t>2.</a:t>
            </a:r>
            <a:r>
              <a:rPr lang="ar-SA" sz="2400" dirty="0" smtClean="0"/>
              <a:t> التواضع</a:t>
            </a:r>
            <a:r>
              <a:rPr lang="ar-JO" sz="2400" dirty="0" smtClean="0"/>
              <a:t>.</a:t>
            </a:r>
          </a:p>
          <a:p>
            <a:pPr marL="457200" indent="-457200" algn="r" rtl="1">
              <a:buNone/>
            </a:pPr>
            <a:r>
              <a:rPr lang="ar-JO" sz="2400" dirty="0" smtClean="0"/>
              <a:t>3.</a:t>
            </a:r>
            <a:r>
              <a:rPr lang="ar-SA" sz="2400" dirty="0" smtClean="0"/>
              <a:t> الصبر</a:t>
            </a:r>
            <a:r>
              <a:rPr lang="ar-JO" sz="2400" dirty="0" smtClean="0"/>
              <a:t>.</a:t>
            </a:r>
          </a:p>
          <a:p>
            <a:pPr marL="457200" indent="-457200" algn="r" rtl="1">
              <a:buNone/>
            </a:pPr>
            <a:r>
              <a:rPr lang="ar-JO" sz="2400" dirty="0" smtClean="0"/>
              <a:t>4. </a:t>
            </a:r>
            <a:r>
              <a:rPr lang="ar-SA" sz="2400" dirty="0" smtClean="0"/>
              <a:t>الإيمان القوي</a:t>
            </a:r>
            <a:r>
              <a:rPr lang="ar-JO" sz="2400" dirty="0" smtClean="0"/>
              <a:t>.</a:t>
            </a:r>
          </a:p>
          <a:p>
            <a:pPr marL="457200" indent="-457200" algn="r" rtl="1">
              <a:buNone/>
            </a:pPr>
            <a:r>
              <a:rPr lang="ar-JO" sz="2400" dirty="0" smtClean="0"/>
              <a:t>5.</a:t>
            </a:r>
            <a:r>
              <a:rPr lang="ar-SA" sz="2400" dirty="0" smtClean="0"/>
              <a:t>محبة الآخرين.</a:t>
            </a:r>
          </a:p>
          <a:p>
            <a:pPr marL="457200" indent="-457200" algn="r" rtl="1">
              <a:buNone/>
            </a:pPr>
            <a:r>
              <a:rPr lang="ar-SA" sz="2400" dirty="0" smtClean="0"/>
              <a:t/>
            </a:r>
            <a:br>
              <a:rPr lang="ar-SA" sz="2400" dirty="0" smtClean="0"/>
            </a:br>
            <a:r>
              <a:rPr lang="ar-SA" sz="2400" dirty="0" smtClean="0"/>
              <a:t/>
            </a:r>
            <a:br>
              <a:rPr lang="ar-SA" sz="2400" dirty="0" smtClean="0"/>
            </a:br>
            <a:endParaRPr lang="en-US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JO" sz="4000" b="1" dirty="0" smtClean="0">
                <a:solidFill>
                  <a:schemeClr val="tx1"/>
                </a:solidFill>
                <a:cs typeface="+mn-cs"/>
              </a:rPr>
              <a:t>من اقوالها وافكارها</a:t>
            </a:r>
            <a:endParaRPr lang="en-US" sz="4000" b="1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05800" cy="35814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ar-SA" dirty="0" smtClean="0"/>
              <a:t>من الأقوال الجميلة للقديسة ماري ألفونسين</a:t>
            </a:r>
            <a:br>
              <a:rPr lang="ar-SA" dirty="0" smtClean="0"/>
            </a:br>
            <a:endParaRPr lang="ar-JO" dirty="0" smtClean="0"/>
          </a:p>
          <a:p>
            <a:pPr algn="r">
              <a:buNone/>
            </a:pPr>
            <a:r>
              <a:rPr lang="ar-JO" dirty="0" smtClean="0"/>
              <a:t>“افعل الخير بصمت، فالله يرى كل شيء.”</a:t>
            </a:r>
          </a:p>
          <a:p>
            <a:pPr algn="r" rtl="1">
              <a:buNone/>
            </a:pPr>
            <a:endParaRPr lang="ar-JO" dirty="0" smtClean="0"/>
          </a:p>
          <a:p>
            <a:pPr algn="r" rtl="1">
              <a:buNone/>
            </a:pPr>
            <a:r>
              <a:rPr lang="ar-SA" dirty="0" smtClean="0"/>
              <a:t>يمكنني تطبيق هذا القول في حياتي اليومية بأن أساعد الناس دون أن أنتظر شكراً، مثل مساعدة صديقي في الدراسة أو مساعدة أهلي في البيت . </a:t>
            </a:r>
            <a:r>
              <a:rPr lang="ar-JO" dirty="0" smtClean="0"/>
              <a:t/>
            </a:r>
            <a:br>
              <a:rPr lang="ar-JO" dirty="0" smtClean="0"/>
            </a:b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JO" sz="4000" b="1" dirty="0" smtClean="0">
                <a:solidFill>
                  <a:schemeClr val="tx1"/>
                </a:solidFill>
                <a:cs typeface="+mn-cs"/>
              </a:rPr>
              <a:t>التطبيق الشخصي في حياتي</a:t>
            </a:r>
            <a:endParaRPr lang="en-US" sz="4000" b="1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865120"/>
          </a:xfrm>
        </p:spPr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تعلمت من حياة القديسة ماري ألفونسين أن محبة الناس وخدمتهم أمر مهم جداً، وأن الإنسان يستطيع أن يصنع فرقاً كبيراً حتى بالأعمال الصغيرة.</a:t>
            </a:r>
            <a:br>
              <a:rPr lang="ar-SA" dirty="0" smtClean="0"/>
            </a:br>
            <a:endParaRPr lang="ar-JO" dirty="0" smtClean="0"/>
          </a:p>
          <a:p>
            <a:pPr algn="r">
              <a:buNone/>
            </a:pPr>
            <a:r>
              <a:rPr lang="ar-SA" dirty="0" smtClean="0"/>
              <a:t>أكثر شيء أعجبني في شخصيتها هو تواضعها وحبها الكبير للخير، رغم كل الصعوبات التي مرّت به</a:t>
            </a:r>
            <a:r>
              <a:rPr lang="ar-JO" dirty="0" smtClean="0"/>
              <a:t>ا.</a:t>
            </a:r>
            <a:endParaRPr lang="ar-SA" dirty="0" smtClean="0"/>
          </a:p>
          <a:p>
            <a:pPr algn="r">
              <a:buNone/>
            </a:pPr>
            <a:r>
              <a:rPr lang="ar-SA" dirty="0" smtClean="0"/>
              <a:t/>
            </a:r>
            <a:br>
              <a:rPr lang="ar-SA" dirty="0" smtClean="0"/>
            </a:b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2438400"/>
            <a:ext cx="5410200" cy="11430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>
                <a:solidFill>
                  <a:schemeClr val="tx2">
                    <a:lumMod val="75000"/>
                  </a:schemeClr>
                </a:solidFill>
              </a:rPr>
              <a:t>Thank You!</a:t>
            </a:r>
            <a:endParaRPr lang="en-US" sz="6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ma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219200"/>
            <a:ext cx="3200400" cy="46482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</TotalTime>
  <Words>144</Words>
  <Application>Microsoft Office PowerPoint</Application>
  <PresentationFormat>On-screen Show (4:3)</PresentationFormat>
  <Paragraphs>39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  Saint Mary Alphonsine القديسة ماري الفونسين</vt:lpstr>
      <vt:lpstr>Slide 2</vt:lpstr>
      <vt:lpstr>Slide 3</vt:lpstr>
      <vt:lpstr>الصفات التي كانت تميزها</vt:lpstr>
      <vt:lpstr>من اقوالها وافكارها</vt:lpstr>
      <vt:lpstr>التطبيق الشخصي في حياتي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Platypus</dc:title>
  <dc:creator>Hpme</dc:creator>
  <cp:lastModifiedBy>Hpme</cp:lastModifiedBy>
  <cp:revision>27</cp:revision>
  <dcterms:created xsi:type="dcterms:W3CDTF">2022-09-30T14:05:09Z</dcterms:created>
  <dcterms:modified xsi:type="dcterms:W3CDTF">2025-11-22T17:10:58Z</dcterms:modified>
</cp:coreProperties>
</file>