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5" d="100"/>
          <a:sy n="85" d="100"/>
        </p:scale>
        <p:origin x="5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القديسة ماري الفونسين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 smtClean="0"/>
              <a:t>الما كريكوريان الخامس 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9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من هي القديسه ماري الفونسين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هي راهبة مسيحية عربية ولدت في القدس باسم سلطانة عام </a:t>
            </a:r>
            <a:r>
              <a:rPr lang="ar-JO" dirty="0" smtClean="0"/>
              <a:t> 1843 اصبحت راهبه عام 1860</a:t>
            </a:r>
          </a:p>
          <a:p>
            <a:pPr algn="r" rtl="1"/>
            <a:r>
              <a:rPr lang="ar-JO" dirty="0" smtClean="0"/>
              <a:t>كانت تعمل كمعلمة لغة عربية وتأسس أخويات دينيه.</a:t>
            </a:r>
          </a:p>
          <a:p>
            <a:pPr algn="r" rtl="1"/>
            <a:r>
              <a:rPr lang="ar-JO" dirty="0" smtClean="0"/>
              <a:t>التحقت في الرهبانية بسبب حبها الكبير وايمانها العميق بالله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68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خدمتها وايمانها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تأسيس رهبانية الوردية المقدسة</a:t>
            </a:r>
          </a:p>
          <a:p>
            <a:pPr algn="r" rtl="1"/>
            <a:r>
              <a:rPr lang="ar-JO" dirty="0" smtClean="0"/>
              <a:t>نشر التعليم المسيحي</a:t>
            </a:r>
          </a:p>
          <a:p>
            <a:pPr algn="r" rtl="1"/>
            <a:r>
              <a:rPr lang="ar-JO" dirty="0" smtClean="0"/>
              <a:t>الاهتمام بالفقراء والمرضى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08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اهم اقوالها وأفكارها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92" y="2120552"/>
            <a:ext cx="3745523" cy="3921474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 rtl="1"/>
            <a:r>
              <a:rPr lang="ar-JO" dirty="0"/>
              <a:t>"يا يسوع، دعني أهيم في حبّك"، "الحبّ قوي كالموت"، و"يجب أن نمتلك فضيلة عظيمة لكي نعطي منها للآخرين</a:t>
            </a:r>
            <a:r>
              <a:rPr lang="ar-JO" dirty="0" smtClean="0"/>
              <a:t>"</a:t>
            </a:r>
          </a:p>
          <a:p>
            <a:pPr algn="r" rtl="1"/>
            <a:r>
              <a:rPr lang="ar-JO" smtClean="0"/>
              <a:t>اطبق هذا القول في حياتي: أن </a:t>
            </a:r>
            <a:r>
              <a:rPr lang="ar-JO" dirty="0" smtClean="0"/>
              <a:t>احب الله من كل قلبي وأن أساعد الآخرين لأن الله محبة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5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التطبيق الشخصي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تعلمت من حياة القديسة ماري الفونسين محبة الله الكبيرة والثقة به</a:t>
            </a:r>
          </a:p>
          <a:p>
            <a:pPr algn="r" rtl="1"/>
            <a:r>
              <a:rPr lang="ar-JO" dirty="0" smtClean="0"/>
              <a:t>لو كنت مكانها سأخدم الرب من خلال نشر </a:t>
            </a:r>
            <a:r>
              <a:rPr lang="ar-JO" dirty="0"/>
              <a:t>تعليم الدين المسيحي، الصلاه من اجل الاخرين، ومساعدة المحتاجين</a:t>
            </a:r>
          </a:p>
          <a:p>
            <a:pPr algn="r" rtl="1"/>
            <a:r>
              <a:rPr lang="ar-JO" dirty="0" smtClean="0"/>
              <a:t>اكثر شيء اعجبني بها هو التواضع وحبها لله وللاخرين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75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JO" dirty="0" smtClean="0"/>
          </a:p>
          <a:p>
            <a:pPr marL="0" indent="0" algn="r">
              <a:buNone/>
            </a:pPr>
            <a:endParaRPr lang="ar-JO" dirty="0"/>
          </a:p>
          <a:p>
            <a:pPr marL="0" indent="0" algn="r">
              <a:buNone/>
            </a:pPr>
            <a:endParaRPr lang="ar-JO" dirty="0" smtClean="0"/>
          </a:p>
          <a:p>
            <a:pPr marL="0" indent="0" algn="ctr">
              <a:buNone/>
            </a:pPr>
            <a:endParaRPr lang="ar-JO" dirty="0" smtClean="0"/>
          </a:p>
          <a:p>
            <a:pPr marL="0" indent="0" algn="ctr">
              <a:buNone/>
            </a:pPr>
            <a:r>
              <a:rPr lang="ar-JO" sz="3600" dirty="0" smtClean="0"/>
              <a:t>شكرا</a:t>
            </a:r>
          </a:p>
          <a:p>
            <a:pPr marL="0" indent="0" algn="ctr">
              <a:buNone/>
            </a:pPr>
            <a:endParaRPr lang="ar-JO" dirty="0"/>
          </a:p>
          <a:p>
            <a:pPr marL="0" indent="0" algn="ctr">
              <a:buNone/>
            </a:pPr>
            <a:endParaRPr lang="ar-JO" dirty="0"/>
          </a:p>
          <a:p>
            <a:pPr marL="0" indent="0" algn="ctr">
              <a:buNone/>
            </a:pPr>
            <a:endParaRPr lang="ar-JO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3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144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Tahoma</vt:lpstr>
      <vt:lpstr>Trebuchet MS</vt:lpstr>
      <vt:lpstr>Wingdings 3</vt:lpstr>
      <vt:lpstr>Facet</vt:lpstr>
      <vt:lpstr>القديسة ماري الفونسين</vt:lpstr>
      <vt:lpstr>من هي القديسه ماري الفونسين</vt:lpstr>
      <vt:lpstr>خدمتها وايمانها</vt:lpstr>
      <vt:lpstr>اهم اقوالها وأفكارها</vt:lpstr>
      <vt:lpstr>التطبيق الشخصي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القديسة ماري الفونسين</dc:title>
  <dc:creator>Nadeen Sumrain</dc:creator>
  <cp:lastModifiedBy>Nadeen Sumrain</cp:lastModifiedBy>
  <cp:revision>6</cp:revision>
  <dcterms:created xsi:type="dcterms:W3CDTF">2025-11-23T16:14:37Z</dcterms:created>
  <dcterms:modified xsi:type="dcterms:W3CDTF">2025-11-23T16:48:52Z</dcterms:modified>
</cp:coreProperties>
</file>