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61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6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6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2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0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80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68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7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5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F6709-0407-4736-A643-5CFC3A1716EB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7DB7F-8299-4D4A-9D20-0AE1715FC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63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b="1" dirty="0" smtClean="0"/>
              <a:t>القديسة ماري الفونسين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2180" y="3666432"/>
            <a:ext cx="9144000" cy="1655762"/>
          </a:xfrm>
        </p:spPr>
        <p:txBody>
          <a:bodyPr>
            <a:normAutofit/>
          </a:bodyPr>
          <a:lstStyle/>
          <a:p>
            <a:r>
              <a:rPr lang="ar-JO" sz="2800" b="1" dirty="0" smtClean="0"/>
              <a:t>1843-1927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58" y="83247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954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/>
              <a:t>حياتها                              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dirty="0" smtClean="0"/>
              <a:t> </a:t>
            </a:r>
            <a:r>
              <a:rPr lang="ar-JO" dirty="0" smtClean="0"/>
              <a:t>- هي راهبة فلسطينية ولدت في القدس باسم سلطانة  في 4 اكتوبر سنة 1843 و توفيت في </a:t>
            </a:r>
          </a:p>
          <a:p>
            <a:pPr marL="0" indent="0" algn="r">
              <a:buNone/>
            </a:pPr>
            <a:r>
              <a:rPr lang="ar-JO" dirty="0" smtClean="0"/>
              <a:t>25 مارس سنه 1927.</a:t>
            </a:r>
          </a:p>
          <a:p>
            <a:pPr marL="0" indent="0" algn="r">
              <a:buNone/>
            </a:pPr>
            <a:endParaRPr lang="ar-JO" dirty="0"/>
          </a:p>
          <a:p>
            <a:pPr marL="0" indent="0" algn="r">
              <a:buNone/>
            </a:pPr>
            <a:r>
              <a:rPr lang="ar-JO" dirty="0" smtClean="0"/>
              <a:t>- انضمت الى رهبنة القديس يوسف للظهور و هي في سن السادسة عشرة.</a:t>
            </a:r>
          </a:p>
          <a:p>
            <a:pPr marL="0" indent="0" algn="r">
              <a:buNone/>
            </a:pPr>
            <a:r>
              <a:rPr lang="ar-JO" dirty="0" smtClean="0"/>
              <a:t>- خدمتها الاولى كانت في التعليم و تربية البنات في فلسطين و خاصة في القدس و بيت لحم و</a:t>
            </a:r>
          </a:p>
          <a:p>
            <a:pPr marL="0" indent="0" algn="r">
              <a:buNone/>
            </a:pPr>
            <a:r>
              <a:rPr lang="ar-JO" dirty="0" smtClean="0"/>
              <a:t> بيت جالا.</a:t>
            </a:r>
          </a:p>
          <a:p>
            <a:pPr marL="0" indent="0" algn="r">
              <a:buNone/>
            </a:pPr>
            <a:r>
              <a:rPr lang="ar-JO" dirty="0" smtClean="0"/>
              <a:t>- تعتبر نموذجا في التواضع و الخدمة و الصلاة والعطاء.</a:t>
            </a:r>
          </a:p>
          <a:p>
            <a:pPr marL="0" indent="0" algn="r">
              <a:buNone/>
            </a:pPr>
            <a:r>
              <a:rPr lang="ar-JO" dirty="0" smtClean="0"/>
              <a:t>- غرقت بتقواها العميقة و كانت تتلقى رؤى و الهامات من السيدة مريم العذراء.</a:t>
            </a:r>
          </a:p>
          <a:p>
            <a:pPr marL="0" indent="0" algn="r">
              <a:buNone/>
            </a:pPr>
            <a:r>
              <a:rPr lang="ar-JO" dirty="0" smtClean="0"/>
              <a:t> - بحسب ما ذكرته طلبت العذراء منها تأسيس رهبنة عربية تهتم بالفتيات و بنشر الصلوات وخاصة المسبحة الوردية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972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107" y="529375"/>
            <a:ext cx="10515600" cy="1325563"/>
          </a:xfrm>
        </p:spPr>
        <p:txBody>
          <a:bodyPr/>
          <a:lstStyle/>
          <a:p>
            <a:r>
              <a:rPr lang="ar-JO" b="1" dirty="0" smtClean="0"/>
              <a:t>كيف عاشت مع فضيلة العطاء             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US" dirty="0" smtClean="0"/>
              <a:t>.</a:t>
            </a:r>
            <a:r>
              <a:rPr lang="ar-JO" dirty="0" smtClean="0"/>
              <a:t> التعليم : كرست </a:t>
            </a:r>
            <a:r>
              <a:rPr lang="ar-JO" dirty="0" smtClean="0"/>
              <a:t>حياتها </a:t>
            </a:r>
            <a:r>
              <a:rPr lang="ar-JO" dirty="0" smtClean="0"/>
              <a:t>لتعليم البنات في القدس و الناصرة و بيت لحم </a:t>
            </a:r>
            <a:r>
              <a:rPr lang="en-US" dirty="0" smtClean="0"/>
              <a:t>- </a:t>
            </a:r>
          </a:p>
          <a:p>
            <a:pPr marL="0" indent="0" algn="r">
              <a:buNone/>
            </a:pPr>
            <a:r>
              <a:rPr lang="en-US" dirty="0" smtClean="0"/>
              <a:t> </a:t>
            </a:r>
            <a:r>
              <a:rPr lang="ar-JO" dirty="0" smtClean="0"/>
              <a:t>- مساعدة الفقراء : كانت تساعد الفقراء دون أن يعرف أحد و يبقى سرا و كانت أيضا تعطي الطعام و الدواء و الثياب دون مقابل .</a:t>
            </a:r>
          </a:p>
          <a:p>
            <a:pPr marL="0" indent="0" algn="r">
              <a:buNone/>
            </a:pPr>
            <a:r>
              <a:rPr lang="ar-JO" dirty="0" smtClean="0"/>
              <a:t>- العطاء الروحي: كانت تصلي من أجل السلام و المرضى.</a:t>
            </a:r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181" y="3446888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9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/>
              <a:t>        أهمية فضيلة العطاء في حياتنا المسيحية  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/>
              <a:t>- المسيحية تقوم على المحبة و أقوى دليل على ذلك هو العطاء .</a:t>
            </a:r>
          </a:p>
          <a:p>
            <a:pPr marL="0" indent="0" algn="r">
              <a:buNone/>
            </a:pPr>
            <a:r>
              <a:rPr lang="ar-JO" dirty="0" smtClean="0"/>
              <a:t>- نعيش صورة الله في داخلنا و نصير مشابهين له في الرحمة و الكرم.</a:t>
            </a:r>
          </a:p>
          <a:p>
            <a:pPr marL="0" indent="0" algn="r">
              <a:buNone/>
            </a:pPr>
            <a:r>
              <a:rPr lang="ar-JO" dirty="0" smtClean="0"/>
              <a:t>- التحرير من الانانية .</a:t>
            </a:r>
          </a:p>
          <a:p>
            <a:pPr marL="0" indent="0" algn="r">
              <a:buNone/>
            </a:pPr>
            <a:r>
              <a:rPr lang="ar-JO" dirty="0" smtClean="0"/>
              <a:t>- العطاء تعاون لبناء الكنيسة و خدمة الاخرين .</a:t>
            </a:r>
          </a:p>
          <a:p>
            <a:pPr marL="0" indent="0" algn="r">
              <a:buNone/>
            </a:pPr>
            <a:r>
              <a:rPr lang="ar-JO" dirty="0" smtClean="0"/>
              <a:t>- نشر كلمة الله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538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/>
              <a:t> كيف أعيش فضيلة العطاء في حياتي اليومية   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/>
              <a:t>- مساعدة شخص كبير في السن في قطع الشارع  او طفلا في حل واجباته .</a:t>
            </a:r>
          </a:p>
          <a:p>
            <a:pPr marL="0" indent="0" algn="r">
              <a:buNone/>
            </a:pPr>
            <a:r>
              <a:rPr lang="ar-JO" dirty="0" smtClean="0"/>
              <a:t>- ابتسامة و المسامحة و كلمة طيبة .</a:t>
            </a:r>
          </a:p>
          <a:p>
            <a:pPr marL="0" indent="0" algn="r">
              <a:buNone/>
            </a:pPr>
            <a:r>
              <a:rPr lang="ar-JO" dirty="0" smtClean="0"/>
              <a:t>- التبرع بمبلغ من المال حتى لو كان صغيرا .</a:t>
            </a:r>
          </a:p>
          <a:p>
            <a:pPr marL="0" indent="0" algn="r">
              <a:buNone/>
            </a:pPr>
            <a:r>
              <a:rPr lang="ar-JO" dirty="0" smtClean="0"/>
              <a:t>-  التبرع بملابس لم أعد استعملها وأن تكون في حالة جيدة.</a:t>
            </a:r>
          </a:p>
          <a:p>
            <a:pPr marL="0" indent="0" algn="r">
              <a:buNone/>
            </a:pPr>
            <a:r>
              <a:rPr lang="ar-JO" dirty="0" smtClean="0"/>
              <a:t>- مساعدة افراد اسرتي مثلا في تنظيف البيت .</a:t>
            </a:r>
          </a:p>
          <a:p>
            <a:pPr marL="0" indent="0" algn="r">
              <a:buNone/>
            </a:pPr>
            <a:r>
              <a:rPr lang="ar-JO" dirty="0" smtClean="0"/>
              <a:t>- مساعدة في الكنيسة .</a:t>
            </a:r>
          </a:p>
          <a:p>
            <a:pPr marL="0" indent="0" algn="r">
              <a:buNone/>
            </a:pPr>
            <a:r>
              <a:rPr lang="ar-JO" dirty="0" smtClean="0"/>
              <a:t>- المشاركة في نشاط خيري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025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b="1" dirty="0" smtClean="0"/>
              <a:t>موقف حصل معي و طبقت فضيلة العطاء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dirty="0" smtClean="0"/>
              <a:t>قمت بالتبرع  بقطع من ملابسي وألعابي اعطائها الى راعي كنيستي لتقديمها الى عائلة محتاجة و فقيرة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86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321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القديسة ماري الفونسين </vt:lpstr>
      <vt:lpstr>حياتها                                  </vt:lpstr>
      <vt:lpstr>كيف عاشت مع فضيلة العطاء                 </vt:lpstr>
      <vt:lpstr>        أهمية فضيلة العطاء في حياتنا المسيحية      </vt:lpstr>
      <vt:lpstr> كيف أعيش فضيلة العطاء في حياتي اليومية    </vt:lpstr>
      <vt:lpstr>موقف حصل معي و طبقت فضيلة العطاء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القديسة ماري الفونسين</dc:title>
  <dc:creator>Microsoft account</dc:creator>
  <cp:lastModifiedBy>Microsoft account</cp:lastModifiedBy>
  <cp:revision>9</cp:revision>
  <dcterms:created xsi:type="dcterms:W3CDTF">2025-11-21T08:32:43Z</dcterms:created>
  <dcterms:modified xsi:type="dcterms:W3CDTF">2025-11-22T17:25:38Z</dcterms:modified>
</cp:coreProperties>
</file>