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65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111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705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045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135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740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496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52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9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727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12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187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47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2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65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768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67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43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CC245-4507-E053-B771-CF597066B1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172" y="981700"/>
            <a:ext cx="10447656" cy="1751340"/>
          </a:xfrm>
        </p:spPr>
        <p:txBody>
          <a:bodyPr>
            <a:noAutofit/>
          </a:bodyPr>
          <a:lstStyle/>
          <a:p>
            <a:r>
              <a:rPr lang="en-US" sz="6600" b="1" dirty="0"/>
              <a:t>Saint Mary Alphonsine Ghattas</a:t>
            </a:r>
            <a:br>
              <a:rPr lang="en-US" sz="6600" dirty="0"/>
            </a:br>
            <a:endParaRPr lang="en-US" sz="6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160A26-4172-BF7F-4363-41649F2BB715}"/>
              </a:ext>
            </a:extLst>
          </p:cNvPr>
          <p:cNvSpPr txBox="1"/>
          <p:nvPr/>
        </p:nvSpPr>
        <p:spPr>
          <a:xfrm>
            <a:off x="2723536" y="4918387"/>
            <a:ext cx="60763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Founder of the Rosary Sisters</a:t>
            </a:r>
            <a:br>
              <a:rPr lang="en-US" sz="3600" b="1" dirty="0"/>
            </a:br>
            <a:r>
              <a:rPr lang="en-US" sz="3600" b="1" dirty="0"/>
              <a:t>1843–1927</a:t>
            </a:r>
          </a:p>
          <a:p>
            <a:pPr algn="ctr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159557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5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28255-422E-A35D-7D97-8588C0F71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7" y="365125"/>
            <a:ext cx="10515600" cy="1325563"/>
          </a:xfrm>
        </p:spPr>
        <p:txBody>
          <a:bodyPr/>
          <a:lstStyle/>
          <a:p>
            <a:r>
              <a:rPr lang="en-US"/>
              <a:t>Mary Alphonsine’s </a:t>
            </a:r>
            <a:r>
              <a:rPr lang="en-US" dirty="0"/>
              <a:t>life: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576BB1-544A-B557-FFA9-AED1B95A207E}"/>
              </a:ext>
            </a:extLst>
          </p:cNvPr>
          <p:cNvSpPr txBox="1"/>
          <p:nvPr/>
        </p:nvSpPr>
        <p:spPr>
          <a:xfrm>
            <a:off x="1015180" y="1841242"/>
            <a:ext cx="632951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She was an </a:t>
            </a:r>
            <a:r>
              <a:rPr lang="en-US" sz="3600" b="1" dirty="0"/>
              <a:t>Arab Christian nun</a:t>
            </a:r>
            <a:r>
              <a:rPr lang="en-US" sz="3600" dirty="0"/>
              <a:t> who was born in </a:t>
            </a:r>
            <a:r>
              <a:rPr lang="en-US" sz="3600" b="1" dirty="0"/>
              <a:t>Jerusalem</a:t>
            </a:r>
            <a:r>
              <a:rPr lang="en-US" sz="3600" dirty="0"/>
              <a:t> in </a:t>
            </a:r>
            <a:r>
              <a:rPr lang="en-US" sz="3600" b="1" dirty="0"/>
              <a:t>1843</a:t>
            </a:r>
            <a:r>
              <a:rPr lang="en-US" sz="3600" dirty="0"/>
              <a:t>, and her real name was </a:t>
            </a:r>
            <a:r>
              <a:rPr lang="en-US" sz="3600" b="1" dirty="0"/>
              <a:t>Sultana</a:t>
            </a:r>
            <a:r>
              <a:rPr lang="en-US" sz="3600" dirty="0"/>
              <a:t>. She was known for her </a:t>
            </a:r>
            <a:r>
              <a:rPr lang="en-US" sz="3600" b="1" dirty="0"/>
              <a:t>love, silence, generosity, and kindness</a:t>
            </a:r>
            <a:r>
              <a:rPr lang="en-US" sz="3600" dirty="0"/>
              <a:t>.</a:t>
            </a:r>
          </a:p>
          <a:p>
            <a:r>
              <a:rPr lang="en-US" sz="3600" dirty="0"/>
              <a:t> </a:t>
            </a:r>
          </a:p>
          <a:p>
            <a:endParaRPr lang="en-US" sz="36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E4FE08E-B93E-D7E6-8A0C-579BD19D0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6323" y="1533505"/>
            <a:ext cx="4282168" cy="455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95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086B8-C509-D96E-B8C9-897F874ED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064" y="394622"/>
            <a:ext cx="10515600" cy="1325563"/>
          </a:xfrm>
        </p:spPr>
        <p:txBody>
          <a:bodyPr/>
          <a:lstStyle/>
          <a:p>
            <a:r>
              <a:rPr lang="en-US" dirty="0"/>
              <a:t>Her mission: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2AFC97D-E165-18A5-CEEC-5A70ADC6D7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34064" y="2001297"/>
            <a:ext cx="10506095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 helped educate girls and teach the Catholic faith.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Worked with the poor and helped families in need.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She believed strongly in kindness and serving others with love.</a:t>
            </a:r>
          </a:p>
        </p:txBody>
      </p:sp>
    </p:spTree>
    <p:extLst>
      <p:ext uri="{BB962C8B-B14F-4D97-AF65-F5344CB8AC3E}">
        <p14:creationId xmlns:p14="http://schemas.microsoft.com/office/powerpoint/2010/main" val="2240500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6ED32-7F4B-64D5-69C1-8631BF3F5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Virgin Mary’s Message: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93F324-A9E0-444E-411D-00BDC064FE2C}"/>
              </a:ext>
            </a:extLst>
          </p:cNvPr>
          <p:cNvSpPr txBox="1"/>
          <p:nvPr/>
        </p:nvSpPr>
        <p:spPr>
          <a:xfrm>
            <a:off x="838200" y="2179826"/>
            <a:ext cx="108843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Mary Alphonsine reported visions of the Virgin Mary.</a:t>
            </a:r>
          </a:p>
          <a:p>
            <a:endParaRPr lang="en-US" sz="3600" dirty="0"/>
          </a:p>
          <a:p>
            <a:r>
              <a:rPr lang="en-US" sz="3600" dirty="0"/>
              <a:t>The Virgin Mary asked her to start a new congregation focused on prayer and service.</a:t>
            </a:r>
          </a:p>
          <a:p>
            <a:endParaRPr lang="en-US" sz="3600" dirty="0"/>
          </a:p>
          <a:p>
            <a:r>
              <a:rPr lang="en-US" sz="3600" dirty="0"/>
              <a:t>This led to the creation of the </a:t>
            </a:r>
            <a:r>
              <a:rPr lang="en-US" sz="3600" b="1" dirty="0"/>
              <a:t>Rosary Sisters</a:t>
            </a:r>
            <a:r>
              <a:rPr lang="en-US" sz="3600" dirty="0"/>
              <a:t>.</a:t>
            </a:r>
          </a:p>
          <a:p>
            <a:endParaRPr lang="en-US" sz="3600" dirty="0">
              <a:solidFill>
                <a:schemeClr val="bg2"/>
              </a:solidFill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7338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E2C3E624-9C6C-91A9-8632-15DC5582E88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45806" y="1779164"/>
            <a:ext cx="6870291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dirty="0">
                <a:solidFill>
                  <a:schemeClr val="tx1"/>
                </a:solidFill>
                <a:latin typeface="Arial" panose="020B0604020202020204" pitchFamily="34" charset="0"/>
              </a:rPr>
              <a:t>In </a:t>
            </a:r>
            <a:r>
              <a:rPr lang="en-US" altLang="en-US" sz="2600" b="1" dirty="0">
                <a:solidFill>
                  <a:schemeClr val="tx1"/>
                </a:solidFill>
                <a:latin typeface="Arial" panose="020B0604020202020204" pitchFamily="34" charset="0"/>
              </a:rPr>
              <a:t>1880</a:t>
            </a:r>
            <a:r>
              <a:rPr lang="en-US" altLang="en-US" sz="2600" dirty="0">
                <a:solidFill>
                  <a:schemeClr val="tx1"/>
                </a:solidFill>
                <a:latin typeface="Arial" panose="020B0604020202020204" pitchFamily="34" charset="0"/>
              </a:rPr>
              <a:t>, she founded the </a:t>
            </a:r>
            <a:r>
              <a:rPr lang="en-US" altLang="en-US" sz="2600" b="1" dirty="0">
                <a:solidFill>
                  <a:schemeClr val="tx1"/>
                </a:solidFill>
                <a:latin typeface="Arial" panose="020B0604020202020204" pitchFamily="34" charset="0"/>
              </a:rPr>
              <a:t>Congregation of the Rosary Sisters.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2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600" dirty="0">
                <a:solidFill>
                  <a:schemeClr val="tx1"/>
                </a:solidFill>
                <a:latin typeface="Arial" panose="020B0604020202020204" pitchFamily="34" charset="0"/>
              </a:rPr>
              <a:t>It was the first Catholic congregation 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dirty="0">
                <a:solidFill>
                  <a:schemeClr val="tx1"/>
                </a:solidFill>
                <a:latin typeface="Arial" panose="020B0604020202020204" pitchFamily="34" charset="0"/>
              </a:rPr>
              <a:t> founded in the Middle East.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2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600" dirty="0">
                <a:solidFill>
                  <a:schemeClr val="tx1"/>
                </a:solidFill>
                <a:latin typeface="Arial" panose="020B0604020202020204" pitchFamily="34" charset="0"/>
              </a:rPr>
              <a:t>Today, the Rosary Sisters run schools, hospitals, and service centers in many countries.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5AB743-934F-2A87-EFE0-8140CFEDA0AF}"/>
              </a:ext>
            </a:extLst>
          </p:cNvPr>
          <p:cNvSpPr txBox="1"/>
          <p:nvPr/>
        </p:nvSpPr>
        <p:spPr>
          <a:xfrm>
            <a:off x="363793" y="311948"/>
            <a:ext cx="91145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Founding the Rosary Sisters: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2B5FA63-7412-7343-450C-EE5DF356B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7375" y="1671484"/>
            <a:ext cx="4318819" cy="4027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596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vortex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90C321-7F6F-2FA5-4403-95052889878F}"/>
              </a:ext>
            </a:extLst>
          </p:cNvPr>
          <p:cNvSpPr txBox="1"/>
          <p:nvPr/>
        </p:nvSpPr>
        <p:spPr>
          <a:xfrm>
            <a:off x="1632155" y="1799303"/>
            <a:ext cx="923249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700" dirty="0"/>
              <a:t>Done by : Jack Nersisian 5B</a:t>
            </a:r>
          </a:p>
        </p:txBody>
      </p:sp>
    </p:spTree>
    <p:extLst>
      <p:ext uri="{BB962C8B-B14F-4D97-AF65-F5344CB8AC3E}">
        <p14:creationId xmlns:p14="http://schemas.microsoft.com/office/powerpoint/2010/main" val="28546914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86</TotalTime>
  <Words>179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Corbel</vt:lpstr>
      <vt:lpstr>Depth</vt:lpstr>
      <vt:lpstr>Saint Mary Alphonsine Ghattas </vt:lpstr>
      <vt:lpstr>Mary Alphonsine’s life:</vt:lpstr>
      <vt:lpstr>Her mission:</vt:lpstr>
      <vt:lpstr>The Virgin Mary’s Message: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Nazo Nersisian</dc:creator>
  <cp:lastModifiedBy>Nazo Nersisian</cp:lastModifiedBy>
  <cp:revision>4</cp:revision>
  <dcterms:created xsi:type="dcterms:W3CDTF">2025-11-21T11:09:22Z</dcterms:created>
  <dcterms:modified xsi:type="dcterms:W3CDTF">2025-11-23T18:34:41Z</dcterms:modified>
</cp:coreProperties>
</file>