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8" r:id="rId2"/>
    <p:sldId id="260" r:id="rId3"/>
    <p:sldId id="263" r:id="rId4"/>
    <p:sldId id="262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ABE9A-220A-4D69-A445-6E6F18CB4A49}" v="481" dt="2025-11-23T17:43:1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ad Shahin (DHL Group, Finance)" userId="8335407e-7832-48ec-830b-4a52263c70dc" providerId="ADAL" clId="{235ABE9A-220A-4D69-A445-6E6F18CB4A49}"/>
    <pc:docChg chg="undo custSel addSld delSld modSld sldOrd modMainMaster">
      <pc:chgData name="Fuad Shahin (DHL Group, Finance)" userId="8335407e-7832-48ec-830b-4a52263c70dc" providerId="ADAL" clId="{235ABE9A-220A-4D69-A445-6E6F18CB4A49}" dt="2025-11-23T17:43:18.842" v="1181"/>
      <pc:docMkLst>
        <pc:docMk/>
      </pc:docMkLst>
      <pc:sldChg chg="addSp delSp modSp del ord delDesignElem">
        <pc:chgData name="Fuad Shahin (DHL Group, Finance)" userId="8335407e-7832-48ec-830b-4a52263c70dc" providerId="ADAL" clId="{235ABE9A-220A-4D69-A445-6E6F18CB4A49}" dt="2025-11-21T17:22:24.413" v="348" actId="47"/>
        <pc:sldMkLst>
          <pc:docMk/>
          <pc:sldMk cId="3161807" sldId="256"/>
        </pc:sldMkLst>
      </pc:sldChg>
      <pc:sldChg chg="addSp delSp modSp add del mod setBg addAnim delAnim modAnim delDesignElem">
        <pc:chgData name="Fuad Shahin (DHL Group, Finance)" userId="8335407e-7832-48ec-830b-4a52263c70dc" providerId="ADAL" clId="{235ABE9A-220A-4D69-A445-6E6F18CB4A49}" dt="2025-11-21T17:34:37.916" v="879" actId="47"/>
        <pc:sldMkLst>
          <pc:docMk/>
          <pc:sldMk cId="813539628" sldId="257"/>
        </pc:sldMkLst>
      </pc:sldChg>
      <pc:sldChg chg="addSp delSp modSp add mod setBg modAnim delDesignElem">
        <pc:chgData name="Fuad Shahin (DHL Group, Finance)" userId="8335407e-7832-48ec-830b-4a52263c70dc" providerId="ADAL" clId="{235ABE9A-220A-4D69-A445-6E6F18CB4A49}" dt="2025-11-21T17:39:30.499" v="904"/>
        <pc:sldMkLst>
          <pc:docMk/>
          <pc:sldMk cId="4237457426" sldId="258"/>
        </pc:sldMkLst>
        <pc:spChg chg="mod">
          <ac:chgData name="Fuad Shahin (DHL Group, Finance)" userId="8335407e-7832-48ec-830b-4a52263c70dc" providerId="ADAL" clId="{235ABE9A-220A-4D69-A445-6E6F18CB4A49}" dt="2025-11-21T17:37:16.257" v="889" actId="26606"/>
          <ac:spMkLst>
            <pc:docMk/>
            <pc:sldMk cId="4237457426" sldId="258"/>
            <ac:spMk id="2" creationId="{F8E70DD6-900A-3681-1BBE-871897A7DE6D}"/>
          </ac:spMkLst>
        </pc:spChg>
        <pc:spChg chg="mod">
          <ac:chgData name="Fuad Shahin (DHL Group, Finance)" userId="8335407e-7832-48ec-830b-4a52263c70dc" providerId="ADAL" clId="{235ABE9A-220A-4D69-A445-6E6F18CB4A49}" dt="2025-11-21T17:37:16.257" v="889" actId="26606"/>
          <ac:spMkLst>
            <pc:docMk/>
            <pc:sldMk cId="4237457426" sldId="258"/>
            <ac:spMk id="3" creationId="{31C2B804-95CE-1DD2-A336-743A898536DC}"/>
          </ac:spMkLst>
        </pc:spChg>
        <pc:spChg chg="add">
          <ac:chgData name="Fuad Shahin (DHL Group, Finance)" userId="8335407e-7832-48ec-830b-4a52263c70dc" providerId="ADAL" clId="{235ABE9A-220A-4D69-A445-6E6F18CB4A49}" dt="2025-11-21T17:37:16.257" v="889" actId="26606"/>
          <ac:spMkLst>
            <pc:docMk/>
            <pc:sldMk cId="4237457426" sldId="258"/>
            <ac:spMk id="38" creationId="{2D529E20-662F-4915-ACD7-970C026FDB7F}"/>
          </ac:spMkLst>
        </pc:spChg>
        <pc:spChg chg="add">
          <ac:chgData name="Fuad Shahin (DHL Group, Finance)" userId="8335407e-7832-48ec-830b-4a52263c70dc" providerId="ADAL" clId="{235ABE9A-220A-4D69-A445-6E6F18CB4A49}" dt="2025-11-21T17:37:16.257" v="889" actId="26606"/>
          <ac:spMkLst>
            <pc:docMk/>
            <pc:sldMk cId="4237457426" sldId="258"/>
            <ac:spMk id="39" creationId="{1AD5EB79-7F9A-4BBC-92A5-188382CBA1B6}"/>
          </ac:spMkLst>
        </pc:spChg>
        <pc:spChg chg="add">
          <ac:chgData name="Fuad Shahin (DHL Group, Finance)" userId="8335407e-7832-48ec-830b-4a52263c70dc" providerId="ADAL" clId="{235ABE9A-220A-4D69-A445-6E6F18CB4A49}" dt="2025-11-21T17:37:16.257" v="889" actId="26606"/>
          <ac:spMkLst>
            <pc:docMk/>
            <pc:sldMk cId="4237457426" sldId="258"/>
            <ac:spMk id="40" creationId="{B9B8A17F-DC3A-4D9A-AA53-9BFB894CD7BA}"/>
          </ac:spMkLst>
        </pc:spChg>
        <pc:picChg chg="add mod ord">
          <ac:chgData name="Fuad Shahin (DHL Group, Finance)" userId="8335407e-7832-48ec-830b-4a52263c70dc" providerId="ADAL" clId="{235ABE9A-220A-4D69-A445-6E6F18CB4A49}" dt="2025-11-21T17:37:16.257" v="889" actId="26606"/>
          <ac:picMkLst>
            <pc:docMk/>
            <pc:sldMk cId="4237457426" sldId="258"/>
            <ac:picMk id="5" creationId="{49DA84ED-4920-11CA-752D-637628AD66E9}"/>
          </ac:picMkLst>
        </pc:picChg>
      </pc:sldChg>
      <pc:sldChg chg="addSp delSp modSp new del mod setBg setClrOvrMap">
        <pc:chgData name="Fuad Shahin (DHL Group, Finance)" userId="8335407e-7832-48ec-830b-4a52263c70dc" providerId="ADAL" clId="{235ABE9A-220A-4D69-A445-6E6F18CB4A49}" dt="2025-11-21T17:34:06.247" v="871" actId="47"/>
        <pc:sldMkLst>
          <pc:docMk/>
          <pc:sldMk cId="2050588452" sldId="259"/>
        </pc:sldMkLst>
      </pc:sldChg>
      <pc:sldChg chg="addSp delSp modSp new mod ord setBg modAnim setClrOvrMap">
        <pc:chgData name="Fuad Shahin (DHL Group, Finance)" userId="8335407e-7832-48ec-830b-4a52263c70dc" providerId="ADAL" clId="{235ABE9A-220A-4D69-A445-6E6F18CB4A49}" dt="2025-11-23T17:41:12.529" v="1168"/>
        <pc:sldMkLst>
          <pc:docMk/>
          <pc:sldMk cId="637247550" sldId="260"/>
        </pc:sldMkLst>
        <pc:spChg chg="mo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2" creationId="{B71714CF-66CF-24EB-E30C-ADD29CE76B41}"/>
          </ac:spMkLst>
        </pc:spChg>
        <pc:spChg chg="add del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20" creationId="{6288FC2F-B192-42B2-90BE-517E1039BE0B}"/>
          </ac:spMkLst>
        </pc:spChg>
        <pc:spChg chg="add del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26" creationId="{F9ED434F-8767-46CC-B26B-5AF62FF01E66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42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44" creationId="{89EA2611-DCBA-4E97-A2B2-9A466E76BDA4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46" creationId="{FD2669AB-35DB-41EC-BE9C-DA80B60A3280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48" creationId="{BBC615D1-6E12-40EF-915B-316CFDB550D5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50" creationId="{B9797D36-DE1E-47CD-881A-6C1F5828261B}"/>
          </ac:spMkLst>
        </pc:spChg>
        <pc:spChg chg="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52" creationId="{4A2FAF1F-F462-46AF-A9E6-CC93C4E2C359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54" creationId="{7146BED8-BAE9-42C5-A3DD-7B946445DB8C}"/>
          </ac:spMkLst>
        </pc:spChg>
        <pc:spChg chg="add del">
          <ac:chgData name="Fuad Shahin (DHL Group, Finance)" userId="8335407e-7832-48ec-830b-4a52263c70dc" providerId="ADAL" clId="{235ABE9A-220A-4D69-A445-6E6F18CB4A49}" dt="2025-11-23T17:39:26.631" v="1135" actId="26606"/>
          <ac:spMkLst>
            <pc:docMk/>
            <pc:sldMk cId="637247550" sldId="260"/>
            <ac:spMk id="56" creationId="{15765FE8-B62F-41E4-A73C-74C91A8FD945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59" creationId="{079CE317-680B-449C-A423-71C1FE069B4C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60" creationId="{F70C2B8F-6B1B-46D5-86E6-40F36C695FC2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61" creationId="{DB521824-592C-476A-AB0A-CA0C6D1F3407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62" creationId="{A2749EFA-8EE4-4EB8-9424-8E593B9320AD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63" creationId="{B5C860C9-D4F9-4350-80DA-0D1CD36C7741}"/>
          </ac:spMkLst>
        </pc:spChg>
        <pc:spChg chg="add del">
          <ac:chgData name="Fuad Shahin (DHL Group, Finance)" userId="8335407e-7832-48ec-830b-4a52263c70dc" providerId="ADAL" clId="{235ABE9A-220A-4D69-A445-6E6F18CB4A49}" dt="2025-11-23T17:39:28.981" v="1137" actId="26606"/>
          <ac:spMkLst>
            <pc:docMk/>
            <pc:sldMk cId="637247550" sldId="260"/>
            <ac:spMk id="64" creationId="{538A90C8-AE0E-4EBA-9AF8-EEDB206020E0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76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77" creationId="{89EA2611-DCBA-4E97-A2B2-9A466E76BDA4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78" creationId="{FD2669AB-35DB-41EC-BE9C-DA80B60A3280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79" creationId="{BBC615D1-6E12-40EF-915B-316CFDB550D5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80" creationId="{B9797D36-DE1E-47CD-881A-6C1F5828261B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81" creationId="{4A2FAF1F-F462-46AF-A9E6-CC93C4E2C359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82" creationId="{7146BED8-BAE9-42C5-A3DD-7B946445DB8C}"/>
          </ac:spMkLst>
        </pc:spChg>
        <pc:spChg chg="add del">
          <ac:chgData name="Fuad Shahin (DHL Group, Finance)" userId="8335407e-7832-48ec-830b-4a52263c70dc" providerId="ADAL" clId="{235ABE9A-220A-4D69-A445-6E6F18CB4A49}" dt="2025-11-23T17:39:31.103" v="1139" actId="26606"/>
          <ac:spMkLst>
            <pc:docMk/>
            <pc:sldMk cId="637247550" sldId="260"/>
            <ac:spMk id="83" creationId="{15765FE8-B62F-41E4-A73C-74C91A8FD945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86" creationId="{079CE317-680B-449C-A423-71C1FE069B4C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87" creationId="{F70C2B8F-6B1B-46D5-86E6-40F36C695FC2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88" creationId="{DB521824-592C-476A-AB0A-CA0C6D1F3407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89" creationId="{A2749EFA-8EE4-4EB8-9424-8E593B9320AD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90" creationId="{B5C860C9-D4F9-4350-80DA-0D1CD36C7741}"/>
          </ac:spMkLst>
        </pc:spChg>
        <pc:spChg chg="add del">
          <ac:chgData name="Fuad Shahin (DHL Group, Finance)" userId="8335407e-7832-48ec-830b-4a52263c70dc" providerId="ADAL" clId="{235ABE9A-220A-4D69-A445-6E6F18CB4A49}" dt="2025-11-23T17:39:38.281" v="1141" actId="26606"/>
          <ac:spMkLst>
            <pc:docMk/>
            <pc:sldMk cId="637247550" sldId="260"/>
            <ac:spMk id="91" creationId="{538A90C8-AE0E-4EBA-9AF8-EEDB206020E0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3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4" creationId="{89EA2611-DCBA-4E97-A2B2-9A466E76BDA4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5" creationId="{FD2669AB-35DB-41EC-BE9C-DA80B60A3280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6" creationId="{BBC615D1-6E12-40EF-915B-316CFDB550D5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7" creationId="{B9797D36-DE1E-47CD-881A-6C1F5828261B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8" creationId="{4A2FAF1F-F462-46AF-A9E6-CC93C4E2C359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09" creationId="{7146BED8-BAE9-42C5-A3DD-7B946445DB8C}"/>
          </ac:spMkLst>
        </pc:spChg>
        <pc:spChg chg="add del">
          <ac:chgData name="Fuad Shahin (DHL Group, Finance)" userId="8335407e-7832-48ec-830b-4a52263c70dc" providerId="ADAL" clId="{235ABE9A-220A-4D69-A445-6E6F18CB4A49}" dt="2025-11-23T17:39:39.791" v="1143" actId="26606"/>
          <ac:spMkLst>
            <pc:docMk/>
            <pc:sldMk cId="637247550" sldId="260"/>
            <ac:spMk id="110" creationId="{15765FE8-B62F-41E4-A73C-74C91A8FD945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3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5" creationId="{FD2669AB-35DB-41EC-BE9C-DA80B60A3280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6" creationId="{BBC615D1-6E12-40EF-915B-316CFDB550D5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7" creationId="{B9797D36-DE1E-47CD-881A-6C1F5828261B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8" creationId="{4A2FAF1F-F462-46AF-A9E6-CC93C4E2C359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19" creationId="{7146BED8-BAE9-42C5-A3DD-7B946445DB8C}"/>
          </ac:spMkLst>
        </pc:spChg>
        <pc:spChg chg="add del">
          <ac:chgData name="Fuad Shahin (DHL Group, Finance)" userId="8335407e-7832-48ec-830b-4a52263c70dc" providerId="ADAL" clId="{235ABE9A-220A-4D69-A445-6E6F18CB4A49}" dt="2025-11-23T17:39:40.877" v="1145" actId="26606"/>
          <ac:spMkLst>
            <pc:docMk/>
            <pc:sldMk cId="637247550" sldId="260"/>
            <ac:spMk id="120" creationId="{15765FE8-B62F-41E4-A73C-74C91A8FD945}"/>
          </ac:spMkLst>
        </pc:spChg>
        <pc:spChg chg="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3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4" creationId="{89EA2611-DCBA-4E97-A2B2-9A466E76BDA4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5" creationId="{FD2669AB-35DB-41EC-BE9C-DA80B60A3280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6" creationId="{BBC615D1-6E12-40EF-915B-316CFDB550D5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7" creationId="{B9797D36-DE1E-47CD-881A-6C1F5828261B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8" creationId="{4A2FAF1F-F462-46AF-A9E6-CC93C4E2C359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29" creationId="{7146BED8-BAE9-42C5-A3DD-7B946445DB8C}"/>
          </ac:spMkLst>
        </pc:spChg>
        <pc:spChg chg="add del">
          <ac:chgData name="Fuad Shahin (DHL Group, Finance)" userId="8335407e-7832-48ec-830b-4a52263c70dc" providerId="ADAL" clId="{235ABE9A-220A-4D69-A445-6E6F18CB4A49}" dt="2025-11-23T17:39:42.466" v="1147" actId="26606"/>
          <ac:spMkLst>
            <pc:docMk/>
            <pc:sldMk cId="637247550" sldId="260"/>
            <ac:spMk id="130" creationId="{15765FE8-B62F-41E4-A73C-74C91A8FD945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2" creationId="{079CE317-680B-449C-A423-71C1FE069B4C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3" creationId="{F70C2B8F-6B1B-46D5-86E6-40F36C695FC2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4" creationId="{DB521824-592C-476A-AB0A-CA0C6D1F3407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5" creationId="{A2749EFA-8EE4-4EB8-9424-8E593B9320AD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6" creationId="{B5C860C9-D4F9-4350-80DA-0D1CD36C7741}"/>
          </ac:spMkLst>
        </pc:spChg>
        <pc:spChg chg="add del">
          <ac:chgData name="Fuad Shahin (DHL Group, Finance)" userId="8335407e-7832-48ec-830b-4a52263c70dc" providerId="ADAL" clId="{235ABE9A-220A-4D69-A445-6E6F18CB4A49}" dt="2025-11-23T17:39:46.968" v="1149" actId="26606"/>
          <ac:spMkLst>
            <pc:docMk/>
            <pc:sldMk cId="637247550" sldId="260"/>
            <ac:spMk id="147" creationId="{538A90C8-AE0E-4EBA-9AF8-EEDB206020E0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0" creationId="{079CE317-680B-449C-A423-71C1FE069B4C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1" creationId="{F70C2B8F-6B1B-46D5-86E6-40F36C695FC2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2" creationId="{DB521824-592C-476A-AB0A-CA0C6D1F3407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3" creationId="{A2749EFA-8EE4-4EB8-9424-8E593B9320AD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4" creationId="{B5C860C9-D4F9-4350-80DA-0D1CD36C7741}"/>
          </ac:spMkLst>
        </pc:spChg>
        <pc:spChg chg="add">
          <ac:chgData name="Fuad Shahin (DHL Group, Finance)" userId="8335407e-7832-48ec-830b-4a52263c70dc" providerId="ADAL" clId="{235ABE9A-220A-4D69-A445-6E6F18CB4A49}" dt="2025-11-23T17:39:47.169" v="1150" actId="26606"/>
          <ac:spMkLst>
            <pc:docMk/>
            <pc:sldMk cId="637247550" sldId="260"/>
            <ac:spMk id="155" creationId="{538A90C8-AE0E-4EBA-9AF8-EEDB206020E0}"/>
          </ac:spMkLst>
        </pc:spChg>
        <pc:graphicFrameChg chg="add mod">
          <ac:chgData name="Fuad Shahin (DHL Group, Finance)" userId="8335407e-7832-48ec-830b-4a52263c70dc" providerId="ADAL" clId="{235ABE9A-220A-4D69-A445-6E6F18CB4A49}" dt="2025-11-23T17:41:12.529" v="1168"/>
          <ac:graphicFrameMkLst>
            <pc:docMk/>
            <pc:sldMk cId="637247550" sldId="260"/>
            <ac:graphicFrameMk id="5" creationId="{0C30B919-044E-C9DB-3A58-A586714CAEF1}"/>
          </ac:graphicFrameMkLst>
        </pc:graphicFrameChg>
        <pc:picChg chg="add mod">
          <ac:chgData name="Fuad Shahin (DHL Group, Finance)" userId="8335407e-7832-48ec-830b-4a52263c70dc" providerId="ADAL" clId="{235ABE9A-220A-4D69-A445-6E6F18CB4A49}" dt="2025-11-23T17:39:56.870" v="1152" actId="27614"/>
          <ac:picMkLst>
            <pc:docMk/>
            <pc:sldMk cId="637247550" sldId="260"/>
            <ac:picMk id="4" creationId="{475D7086-C160-0867-39F4-874D3E47A3AD}"/>
          </ac:picMkLst>
        </pc:picChg>
      </pc:sldChg>
      <pc:sldChg chg="addSp delSp modSp add mod setBg delAnim modAnim setClrOvrMap">
        <pc:chgData name="Fuad Shahin (DHL Group, Finance)" userId="8335407e-7832-48ec-830b-4a52263c70dc" providerId="ADAL" clId="{235ABE9A-220A-4D69-A445-6E6F18CB4A49}" dt="2025-11-23T17:43:18.842" v="1181"/>
        <pc:sldMkLst>
          <pc:docMk/>
          <pc:sldMk cId="1672019359" sldId="261"/>
        </pc:sldMkLst>
        <pc:spChg chg="mod ord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2" creationId="{763C9FA2-9BC3-A618-C606-213FEE963A64}"/>
          </ac:spMkLst>
        </pc:spChg>
        <pc:spChg chg="del mod ord">
          <ac:chgData name="Fuad Shahin (DHL Group, Finance)" userId="8335407e-7832-48ec-830b-4a52263c70dc" providerId="ADAL" clId="{235ABE9A-220A-4D69-A445-6E6F18CB4A49}" dt="2025-11-23T17:37:07.405" v="1121" actId="478"/>
          <ac:spMkLst>
            <pc:docMk/>
            <pc:sldMk cId="1672019359" sldId="261"/>
            <ac:spMk id="3" creationId="{C87C4633-0A97-7F25-D555-D0595C4EDFE2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21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23" creationId="{510C9632-BB6F-48EE-AB65-501878BA5DB6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25" creationId="{4EC8AAB6-953B-4D29-9967-3C44D06BB4E8}"/>
          </ac:spMkLst>
        </pc:spChg>
        <pc:spChg chg="add del">
          <ac:chgData name="Fuad Shahin (DHL Group, Finance)" userId="8335407e-7832-48ec-830b-4a52263c70dc" providerId="ADAL" clId="{235ABE9A-220A-4D69-A445-6E6F18CB4A49}" dt="2025-11-23T17:37:28.122" v="1125" actId="26606"/>
          <ac:spMkLst>
            <pc:docMk/>
            <pc:sldMk cId="1672019359" sldId="261"/>
            <ac:spMk id="27" creationId="{C89ED458-2326-40DC-9C7B-1A717B6551AD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29" creationId="{6F9D1DE6-E368-4F07-85F9-D5B767477DDF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31" creationId="{F63B1F66-4ACE-4A01-8ADF-F175A9C358B2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33" creationId="{CF8448ED-9332-4A9B-8CAB-B1985E596E20}"/>
          </ac:spMkLst>
        </pc:spChg>
        <pc:spChg chg="add del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35" creationId="{ED3A2261-1C75-40FF-8CD6-18C5900C1C8D}"/>
          </ac:spMkLst>
        </pc:spChg>
        <pc:spChg chg="add del">
          <ac:chgData name="Fuad Shahin (DHL Group, Finance)" userId="8335407e-7832-48ec-830b-4a52263c70dc" providerId="ADAL" clId="{235ABE9A-220A-4D69-A445-6E6F18CB4A49}" dt="2025-11-23T17:37:20.998" v="1123" actId="26606"/>
          <ac:spMkLst>
            <pc:docMk/>
            <pc:sldMk cId="1672019359" sldId="261"/>
            <ac:spMk id="44" creationId="{B8144315-1C5A-4185-A952-25D98D303D46}"/>
          </ac:spMkLst>
        </pc:spChg>
        <pc:spChg chg="add del">
          <ac:chgData name="Fuad Shahin (DHL Group, Finance)" userId="8335407e-7832-48ec-830b-4a52263c70dc" providerId="ADAL" clId="{235ABE9A-220A-4D69-A445-6E6F18CB4A49}" dt="2025-11-23T17:37:20.998" v="1123" actId="26606"/>
          <ac:spMkLst>
            <pc:docMk/>
            <pc:sldMk cId="1672019359" sldId="261"/>
            <ac:spMk id="46" creationId="{11CAC6F2-0806-417B-BF5D-5AEF6195FA49}"/>
          </ac:spMkLst>
        </pc:spChg>
        <pc:spChg chg="add del">
          <ac:chgData name="Fuad Shahin (DHL Group, Finance)" userId="8335407e-7832-48ec-830b-4a52263c70dc" providerId="ADAL" clId="{235ABE9A-220A-4D69-A445-6E6F18CB4A49}" dt="2025-11-23T17:37:20.998" v="1123" actId="26606"/>
          <ac:spMkLst>
            <pc:docMk/>
            <pc:sldMk cId="1672019359" sldId="261"/>
            <ac:spMk id="48" creationId="{D4723B02-0AAB-4F6E-BA41-8ED99D559D93}"/>
          </ac:spMkLst>
        </pc:spChg>
        <pc:spChg chg="add del">
          <ac:chgData name="Fuad Shahin (DHL Group, Finance)" userId="8335407e-7832-48ec-830b-4a52263c70dc" providerId="ADAL" clId="{235ABE9A-220A-4D69-A445-6E6F18CB4A49}" dt="2025-11-23T17:37:28.122" v="1125" actId="26606"/>
          <ac:spMkLst>
            <pc:docMk/>
            <pc:sldMk cId="1672019359" sldId="261"/>
            <ac:spMk id="53" creationId="{670D6F2B-93AF-47D6-9378-5E54BE0AC69F}"/>
          </ac:spMkLst>
        </pc:spChg>
        <pc:spChg chg="add del">
          <ac:chgData name="Fuad Shahin (DHL Group, Finance)" userId="8335407e-7832-48ec-830b-4a52263c70dc" providerId="ADAL" clId="{235ABE9A-220A-4D69-A445-6E6F18CB4A49}" dt="2025-11-23T17:37:28.122" v="1125" actId="26606"/>
          <ac:spMkLst>
            <pc:docMk/>
            <pc:sldMk cId="1672019359" sldId="261"/>
            <ac:spMk id="54" creationId="{491A5E26-1F21-459D-8C03-ADB057B09066}"/>
          </ac:spMkLst>
        </pc:spChg>
        <pc:spChg chg="add del">
          <ac:chgData name="Fuad Shahin (DHL Group, Finance)" userId="8335407e-7832-48ec-830b-4a52263c70dc" providerId="ADAL" clId="{235ABE9A-220A-4D69-A445-6E6F18CB4A49}" dt="2025-11-23T17:37:30.888" v="1127" actId="26606"/>
          <ac:spMkLst>
            <pc:docMk/>
            <pc:sldMk cId="1672019359" sldId="261"/>
            <ac:spMk id="57" creationId="{670D6F2B-93AF-47D6-9378-5E54BE0AC69F}"/>
          </ac:spMkLst>
        </pc:spChg>
        <pc:spChg chg="add del">
          <ac:chgData name="Fuad Shahin (DHL Group, Finance)" userId="8335407e-7832-48ec-830b-4a52263c70dc" providerId="ADAL" clId="{235ABE9A-220A-4D69-A445-6E6F18CB4A49}" dt="2025-11-23T17:37:30.888" v="1127" actId="26606"/>
          <ac:spMkLst>
            <pc:docMk/>
            <pc:sldMk cId="1672019359" sldId="261"/>
            <ac:spMk id="58" creationId="{56981798-4550-46DA-9172-4846E2FB66EC}"/>
          </ac:spMkLst>
        </pc:spChg>
        <pc:spChg chg="add del">
          <ac:chgData name="Fuad Shahin (DHL Group, Finance)" userId="8335407e-7832-48ec-830b-4a52263c70dc" providerId="ADAL" clId="{235ABE9A-220A-4D69-A445-6E6F18CB4A49}" dt="2025-11-23T17:37:30.888" v="1127" actId="26606"/>
          <ac:spMkLst>
            <pc:docMk/>
            <pc:sldMk cId="1672019359" sldId="261"/>
            <ac:spMk id="59" creationId="{D82EB7D3-3AD8-4ED1-9E1A-2906E14635E3}"/>
          </ac:spMkLst>
        </pc:spChg>
        <pc:spChg chg="add del">
          <ac:chgData name="Fuad Shahin (DHL Group, Finance)" userId="8335407e-7832-48ec-830b-4a52263c70dc" providerId="ADAL" clId="{235ABE9A-220A-4D69-A445-6E6F18CB4A49}" dt="2025-11-23T17:37:30.888" v="1127" actId="26606"/>
          <ac:spMkLst>
            <pc:docMk/>
            <pc:sldMk cId="1672019359" sldId="261"/>
            <ac:spMk id="60" creationId="{2D529E20-662F-4915-ACD7-970C026FDB7F}"/>
          </ac:spMkLst>
        </pc:spChg>
        <pc:spChg chg="add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65" creationId="{B8144315-1C5A-4185-A952-25D98D303D46}"/>
          </ac:spMkLst>
        </pc:spChg>
        <pc:spChg chg="add">
          <ac:chgData name="Fuad Shahin (DHL Group, Finance)" userId="8335407e-7832-48ec-830b-4a52263c70dc" providerId="ADAL" clId="{235ABE9A-220A-4D69-A445-6E6F18CB4A49}" dt="2025-11-23T17:37:31.045" v="1128" actId="26606"/>
          <ac:spMkLst>
            <pc:docMk/>
            <pc:sldMk cId="1672019359" sldId="261"/>
            <ac:spMk id="66" creationId="{11CAC6F2-0806-417B-BF5D-5AEF6195FA49}"/>
          </ac:spMkLst>
        </pc:spChg>
        <pc:picChg chg="add">
          <ac:chgData name="Fuad Shahin (DHL Group, Finance)" userId="8335407e-7832-48ec-830b-4a52263c70dc" providerId="ADAL" clId="{235ABE9A-220A-4D69-A445-6E6F18CB4A49}" dt="2025-11-23T17:36:44.758" v="1118" actId="22"/>
          <ac:picMkLst>
            <pc:docMk/>
            <pc:sldMk cId="1672019359" sldId="261"/>
            <ac:picMk id="5" creationId="{C4847DAB-3F47-C709-EBF0-8551501A9157}"/>
          </ac:picMkLst>
        </pc:picChg>
      </pc:sldChg>
      <pc:sldChg chg="addSp delSp modSp add mod setBg modAnim setClrOvrMap">
        <pc:chgData name="Fuad Shahin (DHL Group, Finance)" userId="8335407e-7832-48ec-830b-4a52263c70dc" providerId="ADAL" clId="{235ABE9A-220A-4D69-A445-6E6F18CB4A49}" dt="2025-11-23T17:35:40.940" v="1117" actId="1076"/>
        <pc:sldMkLst>
          <pc:docMk/>
          <pc:sldMk cId="3623421625" sldId="262"/>
        </pc:sldMkLst>
        <pc:spChg chg="mod">
          <ac:chgData name="Fuad Shahin (DHL Group, Finance)" userId="8335407e-7832-48ec-830b-4a52263c70dc" providerId="ADAL" clId="{235ABE9A-220A-4D69-A445-6E6F18CB4A49}" dt="2025-11-23T17:34:38.453" v="1109" actId="26606"/>
          <ac:spMkLst>
            <pc:docMk/>
            <pc:sldMk cId="3623421625" sldId="262"/>
            <ac:spMk id="2" creationId="{9FD298C1-2C66-F706-8531-5D07857EE93E}"/>
          </ac:spMkLst>
        </pc:spChg>
        <pc:spChg chg="mod ord">
          <ac:chgData name="Fuad Shahin (DHL Group, Finance)" userId="8335407e-7832-48ec-830b-4a52263c70dc" providerId="ADAL" clId="{235ABE9A-220A-4D69-A445-6E6F18CB4A49}" dt="2025-11-23T17:35:40.940" v="1117" actId="1076"/>
          <ac:spMkLst>
            <pc:docMk/>
            <pc:sldMk cId="3623421625" sldId="262"/>
            <ac:spMk id="3" creationId="{31D48E61-4B2B-2E10-D886-7394B09F7164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21" creationId="{59647F54-801D-44AB-8284-EDDFF7763139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23" creationId="{510C9632-BB6F-48EE-AB65-501878BA5DB6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25" creationId="{4EC8AAB6-953B-4D29-9967-3C44D06BB4E8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27" creationId="{C89ED458-2326-40DC-9C7B-1A717B6551AD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29" creationId="{6F9D1DE6-E368-4F07-85F9-D5B767477DDF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31" creationId="{F63B1F66-4ACE-4A01-8ADF-F175A9C358B2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33" creationId="{CF8448ED-9332-4A9B-8CAB-B1985E596E20}"/>
          </ac:spMkLst>
        </pc:spChg>
        <pc:spChg chg="add del">
          <ac:chgData name="Fuad Shahin (DHL Group, Finance)" userId="8335407e-7832-48ec-830b-4a52263c70dc" providerId="ADAL" clId="{235ABE9A-220A-4D69-A445-6E6F18CB4A49}" dt="2025-11-23T17:34:36.944" v="1106" actId="26606"/>
          <ac:spMkLst>
            <pc:docMk/>
            <pc:sldMk cId="3623421625" sldId="262"/>
            <ac:spMk id="35" creationId="{ED3A2261-1C75-40FF-8CD6-18C5900C1C8D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47" creationId="{079CE317-680B-449C-A423-71C1FE069B4C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48" creationId="{643780CE-2BE5-46F6-97B2-60DF30217ED3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49" creationId="{61A87A49-68E6-459E-A5A6-46229FF42125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50" creationId="{F6ACD5FC-CAFE-48EB-B765-60EED2E052F0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51" creationId="{9F33B405-D785-4738-B1C0-6A0AA5E98286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52" creationId="{4233DC0E-DE6C-4FB6-A529-51B162641AB8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53" creationId="{3870477F-E451-4BC3-863F-0E2FC572884B}"/>
          </ac:spMkLst>
        </pc:spChg>
        <pc:spChg chg="add del">
          <ac:chgData name="Fuad Shahin (DHL Group, Finance)" userId="8335407e-7832-48ec-830b-4a52263c70dc" providerId="ADAL" clId="{235ABE9A-220A-4D69-A445-6E6F18CB4A49}" dt="2025-11-23T17:34:38.327" v="1108" actId="26606"/>
          <ac:spMkLst>
            <pc:docMk/>
            <pc:sldMk cId="3623421625" sldId="262"/>
            <ac:spMk id="54" creationId="{B4A81DE1-E2BC-4A31-99EE-71350421B0EA}"/>
          </ac:spMkLst>
        </pc:spChg>
        <pc:spChg chg="add">
          <ac:chgData name="Fuad Shahin (DHL Group, Finance)" userId="8335407e-7832-48ec-830b-4a52263c70dc" providerId="ADAL" clId="{235ABE9A-220A-4D69-A445-6E6F18CB4A49}" dt="2025-11-23T17:34:38.453" v="1109" actId="26606"/>
          <ac:spMkLst>
            <pc:docMk/>
            <pc:sldMk cId="3623421625" sldId="262"/>
            <ac:spMk id="57" creationId="{59647F54-801D-44AB-8284-EDDFF7763139}"/>
          </ac:spMkLst>
        </pc:spChg>
        <pc:spChg chg="add">
          <ac:chgData name="Fuad Shahin (DHL Group, Finance)" userId="8335407e-7832-48ec-830b-4a52263c70dc" providerId="ADAL" clId="{235ABE9A-220A-4D69-A445-6E6F18CB4A49}" dt="2025-11-23T17:34:38.453" v="1109" actId="26606"/>
          <ac:spMkLst>
            <pc:docMk/>
            <pc:sldMk cId="3623421625" sldId="262"/>
            <ac:spMk id="58" creationId="{6E0488BA-180E-40D8-8350-4B179179556B}"/>
          </ac:spMkLst>
        </pc:spChg>
        <pc:grpChg chg="add">
          <ac:chgData name="Fuad Shahin (DHL Group, Finance)" userId="8335407e-7832-48ec-830b-4a52263c70dc" providerId="ADAL" clId="{235ABE9A-220A-4D69-A445-6E6F18CB4A49}" dt="2025-11-23T17:34:38.453" v="1109" actId="26606"/>
          <ac:grpSpMkLst>
            <pc:docMk/>
            <pc:sldMk cId="3623421625" sldId="262"/>
            <ac:grpSpMk id="56" creationId="{FAEF28A3-012D-4640-B8B8-1EF6EAF7233B}"/>
          </ac:grpSpMkLst>
        </pc:grpChg>
        <pc:picChg chg="add mod ord">
          <ac:chgData name="Fuad Shahin (DHL Group, Finance)" userId="8335407e-7832-48ec-830b-4a52263c70dc" providerId="ADAL" clId="{235ABE9A-220A-4D69-A445-6E6F18CB4A49}" dt="2025-11-23T17:34:38.453" v="1109" actId="26606"/>
          <ac:picMkLst>
            <pc:docMk/>
            <pc:sldMk cId="3623421625" sldId="262"/>
            <ac:picMk id="5" creationId="{A300D2E4-03A0-9277-E639-85BCEE350461}"/>
          </ac:picMkLst>
        </pc:picChg>
      </pc:sldChg>
      <pc:sldChg chg="addSp delSp modSp add mod setBg delAnim modAnim">
        <pc:chgData name="Fuad Shahin (DHL Group, Finance)" userId="8335407e-7832-48ec-830b-4a52263c70dc" providerId="ADAL" clId="{235ABE9A-220A-4D69-A445-6E6F18CB4A49}" dt="2025-11-23T17:42:37.155" v="1177"/>
        <pc:sldMkLst>
          <pc:docMk/>
          <pc:sldMk cId="696302158" sldId="263"/>
        </pc:sldMkLst>
        <pc:spChg chg="mod ord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2" creationId="{F19CF72A-AB5D-0F0C-A861-0C3F80137307}"/>
          </ac:spMkLst>
        </pc:spChg>
        <pc:spChg chg="del mod">
          <ac:chgData name="Fuad Shahin (DHL Group, Finance)" userId="8335407e-7832-48ec-830b-4a52263c70dc" providerId="ADAL" clId="{235ABE9A-220A-4D69-A445-6E6F18CB4A49}" dt="2025-11-23T17:30:00.666" v="1071" actId="478"/>
          <ac:spMkLst>
            <pc:docMk/>
            <pc:sldMk cId="696302158" sldId="263"/>
            <ac:spMk id="3" creationId="{0706B006-A1CD-A848-C92D-A166263AE029}"/>
          </ac:spMkLst>
        </pc:spChg>
        <pc:spChg chg="add del">
          <ac:chgData name="Fuad Shahin (DHL Group, Finance)" userId="8335407e-7832-48ec-830b-4a52263c70dc" providerId="ADAL" clId="{235ABE9A-220A-4D69-A445-6E6F18CB4A49}" dt="2025-11-23T17:32:48.670" v="1097" actId="26606"/>
          <ac:spMkLst>
            <pc:docMk/>
            <pc:sldMk cId="696302158" sldId="263"/>
            <ac:spMk id="16" creationId="{F4C2B571-8160-4749-AB99-260E8052A97E}"/>
          </ac:spMkLst>
        </pc:spChg>
        <pc:spChg chg="add del">
          <ac:chgData name="Fuad Shahin (DHL Group, Finance)" userId="8335407e-7832-48ec-830b-4a52263c70dc" providerId="ADAL" clId="{235ABE9A-220A-4D69-A445-6E6F18CB4A49}" dt="2025-11-23T17:32:48.670" v="1097" actId="26606"/>
          <ac:spMkLst>
            <pc:docMk/>
            <pc:sldMk cId="696302158" sldId="263"/>
            <ac:spMk id="18" creationId="{2D529E20-662F-4915-ACD7-970C026FDB7F}"/>
          </ac:spMkLst>
        </pc:spChg>
        <pc:spChg chg="add del">
          <ac:chgData name="Fuad Shahin (DHL Group, Finance)" userId="8335407e-7832-48ec-830b-4a52263c70dc" providerId="ADAL" clId="{235ABE9A-220A-4D69-A445-6E6F18CB4A49}" dt="2025-11-23T17:32:48.670" v="1097" actId="26606"/>
          <ac:spMkLst>
            <pc:docMk/>
            <pc:sldMk cId="696302158" sldId="263"/>
            <ac:spMk id="20" creationId="{1AD5EB79-7F9A-4BBC-92A5-188382CBA1B6}"/>
          </ac:spMkLst>
        </pc:spChg>
        <pc:spChg chg="add del">
          <ac:chgData name="Fuad Shahin (DHL Group, Finance)" userId="8335407e-7832-48ec-830b-4a52263c70dc" providerId="ADAL" clId="{235ABE9A-220A-4D69-A445-6E6F18CB4A49}" dt="2025-11-23T17:32:48.670" v="1097" actId="26606"/>
          <ac:spMkLst>
            <pc:docMk/>
            <pc:sldMk cId="696302158" sldId="263"/>
            <ac:spMk id="22" creationId="{B9B8A17F-DC3A-4D9A-AA53-9BFB894CD7BA}"/>
          </ac:spMkLst>
        </pc:spChg>
        <pc:spChg chg="add del">
          <ac:chgData name="Fuad Shahin (DHL Group, Finance)" userId="8335407e-7832-48ec-830b-4a52263c70dc" providerId="ADAL" clId="{235ABE9A-220A-4D69-A445-6E6F18CB4A49}" dt="2025-11-23T17:32:48.607" v="1096" actId="26606"/>
          <ac:spMkLst>
            <pc:docMk/>
            <pc:sldMk cId="696302158" sldId="263"/>
            <ac:spMk id="31" creationId="{AA68CF9D-0697-4A3E-8837-0C39FCCDC021}"/>
          </ac:spMkLst>
        </pc:spChg>
        <pc:spChg chg="add del">
          <ac:chgData name="Fuad Shahin (DHL Group, Finance)" userId="8335407e-7832-48ec-830b-4a52263c70dc" providerId="ADAL" clId="{235ABE9A-220A-4D69-A445-6E6F18CB4A49}" dt="2025-11-23T17:32:48.607" v="1096" actId="26606"/>
          <ac:spMkLst>
            <pc:docMk/>
            <pc:sldMk cId="696302158" sldId="263"/>
            <ac:spMk id="33" creationId="{E4F17063-EDA4-417B-946F-BA357F3B390D}"/>
          </ac:spMkLst>
        </pc:spChg>
        <pc:spChg chg="add del">
          <ac:chgData name="Fuad Shahin (DHL Group, Finance)" userId="8335407e-7832-48ec-830b-4a52263c70dc" providerId="ADAL" clId="{235ABE9A-220A-4D69-A445-6E6F18CB4A49}" dt="2025-11-23T17:32:48.607" v="1096" actId="26606"/>
          <ac:spMkLst>
            <pc:docMk/>
            <pc:sldMk cId="696302158" sldId="263"/>
            <ac:spMk id="35" creationId="{D36F3EEA-55D4-4677-80E7-92D00B8F343B}"/>
          </ac:spMkLst>
        </pc:spChg>
        <pc:spChg chg="add del">
          <ac:chgData name="Fuad Shahin (DHL Group, Finance)" userId="8335407e-7832-48ec-830b-4a52263c70dc" providerId="ADAL" clId="{235ABE9A-220A-4D69-A445-6E6F18CB4A49}" dt="2025-11-23T17:32:48.607" v="1096" actId="26606"/>
          <ac:spMkLst>
            <pc:docMk/>
            <pc:sldMk cId="696302158" sldId="263"/>
            <ac:spMk id="37" creationId="{C91E93A7-6C7F-4F77-9CB0-280D958EF4D2}"/>
          </ac:spMkLst>
        </pc:spChg>
        <pc:spChg chg="add del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42" creationId="{AA68CF9D-0697-4A3E-8837-0C39FCCDC021}"/>
          </ac:spMkLst>
        </pc:spChg>
        <pc:spChg chg="add del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43" creationId="{3945859F-6A37-47EF-A754-6C2573345C86}"/>
          </ac:spMkLst>
        </pc:spChg>
        <pc:spChg chg="add del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44" creationId="{1AD5EB79-7F9A-4BBC-92A5-188382CBA1B6}"/>
          </ac:spMkLst>
        </pc:spChg>
        <pc:spChg chg="add del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45" creationId="{B9B8A17F-DC3A-4D9A-AA53-9BFB894CD7BA}"/>
          </ac:spMkLst>
        </pc:spChg>
        <pc:spChg chg="add del">
          <ac:chgData name="Fuad Shahin (DHL Group, Finance)" userId="8335407e-7832-48ec-830b-4a52263c70dc" providerId="ADAL" clId="{235ABE9A-220A-4D69-A445-6E6F18CB4A49}" dt="2025-11-23T17:33:04.727" v="1099" actId="26606"/>
          <ac:spMkLst>
            <pc:docMk/>
            <pc:sldMk cId="696302158" sldId="263"/>
            <ac:spMk id="54" creationId="{6A1F9196-C052-4485-9213-4FA306850687}"/>
          </ac:spMkLst>
        </pc:spChg>
        <pc:spChg chg="add del">
          <ac:chgData name="Fuad Shahin (DHL Group, Finance)" userId="8335407e-7832-48ec-830b-4a52263c70dc" providerId="ADAL" clId="{235ABE9A-220A-4D69-A445-6E6F18CB4A49}" dt="2025-11-23T17:33:04.727" v="1099" actId="26606"/>
          <ac:spMkLst>
            <pc:docMk/>
            <pc:sldMk cId="696302158" sldId="263"/>
            <ac:spMk id="60" creationId="{4A125082-CAE8-403A-9613-7B05252D9F2A}"/>
          </ac:spMkLst>
        </pc:spChg>
        <pc:spChg chg="add">
          <ac:chgData name="Fuad Shahin (DHL Group, Finance)" userId="8335407e-7832-48ec-830b-4a52263c70dc" providerId="ADAL" clId="{235ABE9A-220A-4D69-A445-6E6F18CB4A49}" dt="2025-11-23T17:33:04.790" v="1100" actId="26606"/>
          <ac:spMkLst>
            <pc:docMk/>
            <pc:sldMk cId="696302158" sldId="263"/>
            <ac:spMk id="69" creationId="{6A1F9196-C052-4485-9213-4FA306850687}"/>
          </ac:spMkLst>
        </pc:spChg>
        <pc:grpChg chg="add">
          <ac:chgData name="Fuad Shahin (DHL Group, Finance)" userId="8335407e-7832-48ec-830b-4a52263c70dc" providerId="ADAL" clId="{235ABE9A-220A-4D69-A445-6E6F18CB4A49}" dt="2025-11-23T17:30:49.544" v="1078" actId="26606"/>
          <ac:grpSpMkLst>
            <pc:docMk/>
            <pc:sldMk cId="696302158" sldId="263"/>
            <ac:grpSpMk id="12" creationId="{AB8E3704-0CB2-48C2-A46B-EDB627185764}"/>
          </ac:grpSpMkLst>
        </pc:grpChg>
        <pc:grpChg chg="del">
          <ac:chgData name="Fuad Shahin (DHL Group, Finance)" userId="8335407e-7832-48ec-830b-4a52263c70dc" providerId="ADAL" clId="{235ABE9A-220A-4D69-A445-6E6F18CB4A49}" dt="2025-11-23T17:33:04.790" v="1100" actId="26606"/>
          <ac:grpSpMkLst>
            <pc:docMk/>
            <pc:sldMk cId="696302158" sldId="263"/>
            <ac:grpSpMk id="39" creationId="{F0214F10-B73B-44BD-ADDA-1684F6E4BF04}"/>
          </ac:grpSpMkLst>
        </pc:grpChg>
        <pc:picChg chg="add mod ord modCrop">
          <ac:chgData name="Fuad Shahin (DHL Group, Finance)" userId="8335407e-7832-48ec-830b-4a52263c70dc" providerId="ADAL" clId="{235ABE9A-220A-4D69-A445-6E6F18CB4A49}" dt="2025-11-23T17:33:04.790" v="1100" actId="26606"/>
          <ac:picMkLst>
            <pc:docMk/>
            <pc:sldMk cId="696302158" sldId="263"/>
            <ac:picMk id="5" creationId="{5386AC17-6DF0-3903-81EB-05723AFFE8BA}"/>
          </ac:picMkLst>
        </pc:picChg>
        <pc:picChg chg="add mod ord modCrop">
          <ac:chgData name="Fuad Shahin (DHL Group, Finance)" userId="8335407e-7832-48ec-830b-4a52263c70dc" providerId="ADAL" clId="{235ABE9A-220A-4D69-A445-6E6F18CB4A49}" dt="2025-11-23T17:33:04.790" v="1100" actId="26606"/>
          <ac:picMkLst>
            <pc:docMk/>
            <pc:sldMk cId="696302158" sldId="263"/>
            <ac:picMk id="7" creationId="{D77C21B3-3407-EC9F-5FC0-52AD13462FB7}"/>
          </ac:picMkLst>
        </pc:picChg>
        <pc:picChg chg="add mod ord modCrop">
          <ac:chgData name="Fuad Shahin (DHL Group, Finance)" userId="8335407e-7832-48ec-830b-4a52263c70dc" providerId="ADAL" clId="{235ABE9A-220A-4D69-A445-6E6F18CB4A49}" dt="2025-11-23T17:33:04.790" v="1100" actId="26606"/>
          <ac:picMkLst>
            <pc:docMk/>
            <pc:sldMk cId="696302158" sldId="263"/>
            <ac:picMk id="9" creationId="{E9C5B8BA-48AA-B96F-D72C-286A2A251BFA}"/>
          </ac:picMkLst>
        </pc:picChg>
      </pc:sldChg>
      <pc:sldChg chg="addSp delSp modSp add del mod delAnim modAnim">
        <pc:chgData name="Fuad Shahin (DHL Group, Finance)" userId="8335407e-7832-48ec-830b-4a52263c70dc" providerId="ADAL" clId="{235ABE9A-220A-4D69-A445-6E6F18CB4A49}" dt="2025-11-21T17:47:41.816" v="986" actId="47"/>
        <pc:sldMkLst>
          <pc:docMk/>
          <pc:sldMk cId="843254146" sldId="264"/>
        </pc:sldMkLst>
      </pc:sldChg>
      <pc:sldChg chg="addSp delSp modSp new mod modAnim">
        <pc:chgData name="Fuad Shahin (DHL Group, Finance)" userId="8335407e-7832-48ec-830b-4a52263c70dc" providerId="ADAL" clId="{235ABE9A-220A-4D69-A445-6E6F18CB4A49}" dt="2025-11-21T17:49:51.184" v="1059"/>
        <pc:sldMkLst>
          <pc:docMk/>
          <pc:sldMk cId="4267749690" sldId="264"/>
        </pc:sldMkLst>
        <pc:spChg chg="mod">
          <ac:chgData name="Fuad Shahin (DHL Group, Finance)" userId="8335407e-7832-48ec-830b-4a52263c70dc" providerId="ADAL" clId="{235ABE9A-220A-4D69-A445-6E6F18CB4A49}" dt="2025-11-21T17:48:50.317" v="1056" actId="122"/>
          <ac:spMkLst>
            <pc:docMk/>
            <pc:sldMk cId="4267749690" sldId="264"/>
            <ac:spMk id="3" creationId="{52E7E99F-77D8-CDB7-F804-B7D592BF4CE9}"/>
          </ac:spMkLst>
        </pc:spChg>
        <pc:spChg chg="add mod">
          <ac:chgData name="Fuad Shahin (DHL Group, Finance)" userId="8335407e-7832-48ec-830b-4a52263c70dc" providerId="ADAL" clId="{235ABE9A-220A-4D69-A445-6E6F18CB4A49}" dt="2025-11-21T17:48:46.265" v="1055" actId="122"/>
          <ac:spMkLst>
            <pc:docMk/>
            <pc:sldMk cId="4267749690" sldId="264"/>
            <ac:spMk id="5" creationId="{A46FEFF7-3B1C-3407-CA70-F797963D5C93}"/>
          </ac:spMkLst>
        </pc:spChg>
      </pc:sldChg>
      <pc:sldMasterChg chg="addSp">
        <pc:chgData name="Fuad Shahin (DHL Group, Finance)" userId="8335407e-7832-48ec-830b-4a52263c70dc" providerId="ADAL" clId="{235ABE9A-220A-4D69-A445-6E6F18CB4A49}" dt="2025-11-21T17:21:29.014" v="334"/>
        <pc:sldMasterMkLst>
          <pc:docMk/>
          <pc:sldMasterMk cId="2108434599" sldId="2147483700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30.897" v="335"/>
        <pc:sldMasterMkLst>
          <pc:docMk/>
          <pc:sldMasterMk cId="1022233612" sldId="2147483717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33.281" v="336"/>
        <pc:sldMasterMkLst>
          <pc:docMk/>
          <pc:sldMasterMk cId="3922904832" sldId="2147483729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35.127" v="337"/>
        <pc:sldMasterMkLst>
          <pc:docMk/>
          <pc:sldMasterMk cId="2362412939" sldId="2147483741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39.509" v="338"/>
        <pc:sldMasterMkLst>
          <pc:docMk/>
          <pc:sldMasterMk cId="2099221715" sldId="2147483759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40.987" v="339"/>
        <pc:sldMasterMkLst>
          <pc:docMk/>
          <pc:sldMasterMk cId="4004291932" sldId="2147483771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42.674" v="340"/>
        <pc:sldMasterMkLst>
          <pc:docMk/>
          <pc:sldMasterMk cId="869737781" sldId="2147483783"/>
        </pc:sldMasterMkLst>
      </pc:sldMasterChg>
      <pc:sldMasterChg chg="addSp">
        <pc:chgData name="Fuad Shahin (DHL Group, Finance)" userId="8335407e-7832-48ec-830b-4a52263c70dc" providerId="ADAL" clId="{235ABE9A-220A-4D69-A445-6E6F18CB4A49}" dt="2025-11-21T17:21:44.940" v="341"/>
        <pc:sldMasterMkLst>
          <pc:docMk/>
          <pc:sldMasterMk cId="1107982378" sldId="2147483801"/>
        </pc:sldMasterMkLst>
        <pc:spChg chg="add">
          <ac:chgData name="Fuad Shahin (DHL Group, Finance)" userId="8335407e-7832-48ec-830b-4a52263c70dc" providerId="ADAL" clId="{235ABE9A-220A-4D69-A445-6E6F18CB4A49}" dt="2025-11-21T17:21:44.940" v="341"/>
          <ac:spMkLst>
            <pc:docMk/>
            <pc:sldMasterMk cId="1107982378" sldId="2147483801"/>
            <ac:spMk id="9" creationId="{0C72E5B1-109B-4953-D0C7-AFD416CC3682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DE721-4065-4E91-954C-D08FDB7726BE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E002EE-6D6C-422B-8272-80415666425E}">
      <dgm:prSet/>
      <dgm:spPr/>
      <dgm:t>
        <a:bodyPr/>
        <a:lstStyle/>
        <a:p>
          <a:pPr rtl="1"/>
          <a:r>
            <a:rPr lang="ar-BH" b="0" i="0" dirty="0"/>
            <a:t>قررت أن تصبح راهبة لأنها أحبت خدمة يسوع ومريم العذراء </a:t>
          </a:r>
          <a:endParaRPr lang="en-US" dirty="0"/>
        </a:p>
      </dgm:t>
    </dgm:pt>
    <dgm:pt modelId="{CF8DC6DE-B774-4EDA-9A4E-F9371A7F0574}" type="parTrans" cxnId="{10FA381A-08EF-4734-9E18-395EF4511E6C}">
      <dgm:prSet/>
      <dgm:spPr/>
      <dgm:t>
        <a:bodyPr/>
        <a:lstStyle/>
        <a:p>
          <a:endParaRPr lang="en-US"/>
        </a:p>
      </dgm:t>
    </dgm:pt>
    <dgm:pt modelId="{9709E1CB-2255-4306-A91F-E120E1D1AD97}" type="sibTrans" cxnId="{10FA381A-08EF-4734-9E18-395EF4511E6C}">
      <dgm:prSet/>
      <dgm:spPr/>
      <dgm:t>
        <a:bodyPr/>
        <a:lstStyle/>
        <a:p>
          <a:endParaRPr lang="en-US"/>
        </a:p>
      </dgm:t>
    </dgm:pt>
    <dgm:pt modelId="{906B1DE6-EDF7-450B-BF83-BAE17707E000}">
      <dgm:prSet/>
      <dgm:spPr/>
      <dgm:t>
        <a:bodyPr/>
        <a:lstStyle/>
        <a:p>
          <a:pPr rtl="1"/>
          <a:r>
            <a:rPr lang="ar-BH" b="0" i="0" dirty="0"/>
            <a:t>ولدت في القدس عام </a:t>
          </a:r>
          <a:r>
            <a:rPr lang="ar-JO" b="0" i="0" dirty="0"/>
            <a:t>1843</a:t>
          </a:r>
          <a:endParaRPr lang="en-US" dirty="0"/>
        </a:p>
      </dgm:t>
    </dgm:pt>
    <dgm:pt modelId="{BF5997A3-F247-462F-8463-C39EE9E7BB39}" type="parTrans" cxnId="{A04A5823-B559-43F1-8273-5CC0D48F55B8}">
      <dgm:prSet/>
      <dgm:spPr/>
      <dgm:t>
        <a:bodyPr/>
        <a:lstStyle/>
        <a:p>
          <a:endParaRPr lang="en-US"/>
        </a:p>
      </dgm:t>
    </dgm:pt>
    <dgm:pt modelId="{74686895-727B-4BD0-BDCE-053B4521819E}" type="sibTrans" cxnId="{A04A5823-B559-43F1-8273-5CC0D48F55B8}">
      <dgm:prSet/>
      <dgm:spPr/>
      <dgm:t>
        <a:bodyPr/>
        <a:lstStyle/>
        <a:p>
          <a:endParaRPr lang="en-US"/>
        </a:p>
      </dgm:t>
    </dgm:pt>
    <dgm:pt modelId="{C5917C8E-77A5-41E8-9FFE-3871D336744E}">
      <dgm:prSet/>
      <dgm:spPr/>
      <dgm:t>
        <a:bodyPr/>
        <a:lstStyle/>
        <a:p>
          <a:pPr rtl="1"/>
          <a:r>
            <a:rPr lang="ar-BH" b="0" i="0" dirty="0"/>
            <a:t>كانت تحب الصلاة ومساعدة الفقراء وهي صغيرة </a:t>
          </a:r>
          <a:endParaRPr lang="en-US" dirty="0"/>
        </a:p>
      </dgm:t>
    </dgm:pt>
    <dgm:pt modelId="{AF641469-3A1A-459D-8A86-AEA0A3962614}" type="parTrans" cxnId="{7BF6BBA3-D6FF-4C95-9D47-2D2376C3DDA8}">
      <dgm:prSet/>
      <dgm:spPr/>
      <dgm:t>
        <a:bodyPr/>
        <a:lstStyle/>
        <a:p>
          <a:endParaRPr lang="en-US"/>
        </a:p>
      </dgm:t>
    </dgm:pt>
    <dgm:pt modelId="{E803C720-F7B4-4A3A-B852-B44918967D4E}" type="sibTrans" cxnId="{7BF6BBA3-D6FF-4C95-9D47-2D2376C3DDA8}">
      <dgm:prSet/>
      <dgm:spPr/>
      <dgm:t>
        <a:bodyPr/>
        <a:lstStyle/>
        <a:p>
          <a:endParaRPr lang="en-US"/>
        </a:p>
      </dgm:t>
    </dgm:pt>
    <dgm:pt modelId="{4C350716-CEDB-413F-8696-F9EF3DC50C51}" type="pres">
      <dgm:prSet presAssocID="{976DE721-4065-4E91-954C-D08FDB7726BE}" presName="linear" presStyleCnt="0">
        <dgm:presLayoutVars>
          <dgm:animLvl val="lvl"/>
          <dgm:resizeHandles val="exact"/>
        </dgm:presLayoutVars>
      </dgm:prSet>
      <dgm:spPr/>
    </dgm:pt>
    <dgm:pt modelId="{34A183BF-1003-4DB2-8CE9-9FD30A5C1781}" type="pres">
      <dgm:prSet presAssocID="{906B1DE6-EDF7-450B-BF83-BAE17707E0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6C71C3-2623-4735-8732-C2110F6F0C55}" type="pres">
      <dgm:prSet presAssocID="{74686895-727B-4BD0-BDCE-053B4521819E}" presName="spacer" presStyleCnt="0"/>
      <dgm:spPr/>
    </dgm:pt>
    <dgm:pt modelId="{F13D3151-44C7-49D1-A245-018F8560CEB9}" type="pres">
      <dgm:prSet presAssocID="{C5917C8E-77A5-41E8-9FFE-3871D33674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8152F0-883E-4286-BF64-48D2F45A30AD}" type="pres">
      <dgm:prSet presAssocID="{E803C720-F7B4-4A3A-B852-B44918967D4E}" presName="spacer" presStyleCnt="0"/>
      <dgm:spPr/>
    </dgm:pt>
    <dgm:pt modelId="{078374F5-EB65-44D6-97E4-26BF9F1BE5EA}" type="pres">
      <dgm:prSet presAssocID="{7AE002EE-6D6C-422B-8272-8041566642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64DC01-4018-48F4-88A4-35297D12F538}" type="presOf" srcId="{7AE002EE-6D6C-422B-8272-80415666425E}" destId="{078374F5-EB65-44D6-97E4-26BF9F1BE5EA}" srcOrd="0" destOrd="0" presId="urn:microsoft.com/office/officeart/2005/8/layout/vList2"/>
    <dgm:cxn modelId="{B5F06A0F-D92D-436C-A5A6-DC4046A8C36F}" type="presOf" srcId="{976DE721-4065-4E91-954C-D08FDB7726BE}" destId="{4C350716-CEDB-413F-8696-F9EF3DC50C51}" srcOrd="0" destOrd="0" presId="urn:microsoft.com/office/officeart/2005/8/layout/vList2"/>
    <dgm:cxn modelId="{10FA381A-08EF-4734-9E18-395EF4511E6C}" srcId="{976DE721-4065-4E91-954C-D08FDB7726BE}" destId="{7AE002EE-6D6C-422B-8272-80415666425E}" srcOrd="2" destOrd="0" parTransId="{CF8DC6DE-B774-4EDA-9A4E-F9371A7F0574}" sibTransId="{9709E1CB-2255-4306-A91F-E120E1D1AD97}"/>
    <dgm:cxn modelId="{A04A5823-B559-43F1-8273-5CC0D48F55B8}" srcId="{976DE721-4065-4E91-954C-D08FDB7726BE}" destId="{906B1DE6-EDF7-450B-BF83-BAE17707E000}" srcOrd="0" destOrd="0" parTransId="{BF5997A3-F247-462F-8463-C39EE9E7BB39}" sibTransId="{74686895-727B-4BD0-BDCE-053B4521819E}"/>
    <dgm:cxn modelId="{7A722436-E4B8-492B-984D-943194FD7DB1}" type="presOf" srcId="{906B1DE6-EDF7-450B-BF83-BAE17707E000}" destId="{34A183BF-1003-4DB2-8CE9-9FD30A5C1781}" srcOrd="0" destOrd="0" presId="urn:microsoft.com/office/officeart/2005/8/layout/vList2"/>
    <dgm:cxn modelId="{FCB15D41-AFCB-4971-9DB6-A61074B2ED7D}" type="presOf" srcId="{C5917C8E-77A5-41E8-9FFE-3871D336744E}" destId="{F13D3151-44C7-49D1-A245-018F8560CEB9}" srcOrd="0" destOrd="0" presId="urn:microsoft.com/office/officeart/2005/8/layout/vList2"/>
    <dgm:cxn modelId="{7BF6BBA3-D6FF-4C95-9D47-2D2376C3DDA8}" srcId="{976DE721-4065-4E91-954C-D08FDB7726BE}" destId="{C5917C8E-77A5-41E8-9FFE-3871D336744E}" srcOrd="1" destOrd="0" parTransId="{AF641469-3A1A-459D-8A86-AEA0A3962614}" sibTransId="{E803C720-F7B4-4A3A-B852-B44918967D4E}"/>
    <dgm:cxn modelId="{3504114B-5CD8-4158-8228-FFD9019B8B6D}" type="presParOf" srcId="{4C350716-CEDB-413F-8696-F9EF3DC50C51}" destId="{34A183BF-1003-4DB2-8CE9-9FD30A5C1781}" srcOrd="0" destOrd="0" presId="urn:microsoft.com/office/officeart/2005/8/layout/vList2"/>
    <dgm:cxn modelId="{C5E304A9-23AD-4291-9832-FB528D6B7FF8}" type="presParOf" srcId="{4C350716-CEDB-413F-8696-F9EF3DC50C51}" destId="{1C6C71C3-2623-4735-8732-C2110F6F0C55}" srcOrd="1" destOrd="0" presId="urn:microsoft.com/office/officeart/2005/8/layout/vList2"/>
    <dgm:cxn modelId="{C8AADF0D-3793-4654-BCB5-2F683761C0EE}" type="presParOf" srcId="{4C350716-CEDB-413F-8696-F9EF3DC50C51}" destId="{F13D3151-44C7-49D1-A245-018F8560CEB9}" srcOrd="2" destOrd="0" presId="urn:microsoft.com/office/officeart/2005/8/layout/vList2"/>
    <dgm:cxn modelId="{949B8055-2140-4B3A-8E86-4894B2395880}" type="presParOf" srcId="{4C350716-CEDB-413F-8696-F9EF3DC50C51}" destId="{3D8152F0-883E-4286-BF64-48D2F45A30AD}" srcOrd="3" destOrd="0" presId="urn:microsoft.com/office/officeart/2005/8/layout/vList2"/>
    <dgm:cxn modelId="{788350D7-FCCB-487B-87B1-C8C2672072C8}" type="presParOf" srcId="{4C350716-CEDB-413F-8696-F9EF3DC50C51}" destId="{078374F5-EB65-44D6-97E4-26BF9F1BE5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83BF-1003-4DB2-8CE9-9FD30A5C1781}">
      <dsp:nvSpPr>
        <dsp:cNvPr id="0" name=""/>
        <dsp:cNvSpPr/>
      </dsp:nvSpPr>
      <dsp:spPr>
        <a:xfrm>
          <a:off x="0" y="4224"/>
          <a:ext cx="5132438" cy="12082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100" b="0" i="0" kern="1200" dirty="0"/>
            <a:t>ولدت في القدس عام </a:t>
          </a:r>
          <a:r>
            <a:rPr lang="ar-JO" sz="3100" b="0" i="0" kern="1200" dirty="0"/>
            <a:t>1843</a:t>
          </a:r>
          <a:endParaRPr lang="en-US" sz="3100" kern="1200" dirty="0"/>
        </a:p>
      </dsp:txBody>
      <dsp:txXfrm>
        <a:off x="58982" y="63206"/>
        <a:ext cx="5014474" cy="1090280"/>
      </dsp:txXfrm>
    </dsp:sp>
    <dsp:sp modelId="{F13D3151-44C7-49D1-A245-018F8560CEB9}">
      <dsp:nvSpPr>
        <dsp:cNvPr id="0" name=""/>
        <dsp:cNvSpPr/>
      </dsp:nvSpPr>
      <dsp:spPr>
        <a:xfrm>
          <a:off x="0" y="1301748"/>
          <a:ext cx="5132438" cy="12082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100" b="0" i="0" kern="1200" dirty="0"/>
            <a:t>كانت تحب الصلاة ومساعدة الفقراء وهي صغيرة </a:t>
          </a:r>
          <a:endParaRPr lang="en-US" sz="3100" kern="1200" dirty="0"/>
        </a:p>
      </dsp:txBody>
      <dsp:txXfrm>
        <a:off x="58982" y="1360730"/>
        <a:ext cx="5014474" cy="1090280"/>
      </dsp:txXfrm>
    </dsp:sp>
    <dsp:sp modelId="{078374F5-EB65-44D6-97E4-26BF9F1BE5EA}">
      <dsp:nvSpPr>
        <dsp:cNvPr id="0" name=""/>
        <dsp:cNvSpPr/>
      </dsp:nvSpPr>
      <dsp:spPr>
        <a:xfrm>
          <a:off x="0" y="2599273"/>
          <a:ext cx="5132438" cy="12082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100" b="0" i="0" kern="1200" dirty="0"/>
            <a:t>قررت أن تصبح راهبة لأنها أحبت خدمة يسوع ومريم العذراء </a:t>
          </a:r>
          <a:endParaRPr lang="en-US" sz="3100" kern="1200" dirty="0"/>
        </a:p>
      </dsp:txBody>
      <dsp:txXfrm>
        <a:off x="58982" y="2658255"/>
        <a:ext cx="5014474" cy="109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444479B-705B-4489-957E-7E8A228BDFA0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84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12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1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45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01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07B66AD-7C08-490A-ADA4-B47E10FB2407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B95027-4255-49E7-9841-CD21BCC99996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0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1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2E5B1-109B-4953-D0C7-AFD416CC368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119251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747474">
                    <a:alpha val="50000"/>
                  </a:srgbClr>
                </a:solidFill>
                <a:latin typeface="Delivery" panose="020F0503020204020204" pitchFamily="34" charset="0"/>
                <a:ea typeface="Delivery" panose="020F0503020204020204" pitchFamily="34" charset="0"/>
                <a:cs typeface="Delivery" panose="020F0503020204020204" pitchFamily="34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10798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0B03A-9EBB-1268-26C2-1A85D754A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A84ED-4920-11CA-752D-637628AD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988"/>
          <a:stretch>
            <a:fillRect/>
          </a:stretch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70DD6-900A-3681-1BBE-871897A7D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ar-JO" dirty="0"/>
              <a:t>القديسة ماري </a:t>
            </a:r>
            <a:r>
              <a:rPr lang="ar-JO" dirty="0" err="1"/>
              <a:t>ألفونسين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2B804-95CE-1DD2-A336-743A89853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ar-JO" dirty="0"/>
              <a:t>مؤسسة رهبنة الوردية سنة 1880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714CF-66CF-24EB-E30C-ADD29CE7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من هي القديسة ماري ألفونسين </a:t>
            </a:r>
          </a:p>
        </p:txBody>
      </p:sp>
      <p:pic>
        <p:nvPicPr>
          <p:cNvPr id="4" name="Picture 3" descr="A stained glass window with a nun in the background&#10;&#10;AI-generated content may be incorrect.">
            <a:extLst>
              <a:ext uri="{FF2B5EF4-FFF2-40B4-BE49-F238E27FC236}">
                <a16:creationId xmlns:a16="http://schemas.microsoft.com/office/drawing/2014/main" id="{475D7086-C160-0867-39F4-874D3E47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34" y="645106"/>
            <a:ext cx="4691710" cy="5585369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C30B919-044E-C9DB-3A58-A586714CA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905432"/>
              </p:ext>
            </p:extLst>
          </p:nvPr>
        </p:nvGraphicFramePr>
        <p:xfrm>
          <a:off x="639098" y="2418735"/>
          <a:ext cx="5132439" cy="38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72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1B19A-0F0F-4B8C-FB90-8407665F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EAFCDBC4-4B1B-411C-B98F-3BEA15E37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0CD04C-4A8C-4FE0-B8DE-2DC2ECE5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F0FBB6E0-3B9D-4C56-B391-B43BF8D59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A1F9196-C052-4485-9213-4FA30685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CF72A-AB5D-0F0C-A861-0C3F8013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241" y="1143000"/>
            <a:ext cx="452966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خدمتها</a:t>
            </a:r>
            <a:r>
              <a:rPr lang="en-US" sz="6600" dirty="0"/>
              <a:t>  </a:t>
            </a:r>
            <a:r>
              <a:rPr lang="en-US" sz="6600" dirty="0" err="1"/>
              <a:t>وإيمانها</a:t>
            </a:r>
            <a:r>
              <a:rPr lang="en-US" sz="6600" dirty="0"/>
              <a:t> </a:t>
            </a:r>
          </a:p>
        </p:txBody>
      </p:sp>
      <p:pic>
        <p:nvPicPr>
          <p:cNvPr id="7" name="Picture 6" descr="A building with a gate&#10;&#10;AI-generated content may be incorrect.">
            <a:extLst>
              <a:ext uri="{FF2B5EF4-FFF2-40B4-BE49-F238E27FC236}">
                <a16:creationId xmlns:a16="http://schemas.microsoft.com/office/drawing/2014/main" id="{D77C21B3-3407-EC9F-5FC0-52AD1346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7009"/>
          <a:stretch>
            <a:fillRect/>
          </a:stretch>
        </p:blipFill>
        <p:spPr>
          <a:xfrm>
            <a:off x="1109764" y="1116180"/>
            <a:ext cx="4986235" cy="269340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ainting of a nun reading a book&#10;&#10;AI-generated content may be incorrect.">
            <a:extLst>
              <a:ext uri="{FF2B5EF4-FFF2-40B4-BE49-F238E27FC236}">
                <a16:creationId xmlns:a16="http://schemas.microsoft.com/office/drawing/2014/main" id="{E9C5B8BA-48AA-B96F-D72C-286A2A25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23236" b="-1"/>
          <a:stretch>
            <a:fillRect/>
          </a:stretch>
        </p:blipFill>
        <p:spPr>
          <a:xfrm>
            <a:off x="1109764" y="3972391"/>
            <a:ext cx="2409362" cy="17694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painting of a person and a nun">
            <a:extLst>
              <a:ext uri="{FF2B5EF4-FFF2-40B4-BE49-F238E27FC236}">
                <a16:creationId xmlns:a16="http://schemas.microsoft.com/office/drawing/2014/main" id="{5386AC17-6DF0-3903-81EB-05723AFFE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27835" b="-1"/>
          <a:stretch>
            <a:fillRect/>
          </a:stretch>
        </p:blipFill>
        <p:spPr>
          <a:xfrm>
            <a:off x="3685052" y="3972391"/>
            <a:ext cx="2409359" cy="176942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3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18F53-060D-8CF2-5A32-4F0903C9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0D2E4-03A0-9277-E639-85BCEE3504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b="318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298C1-2C66-F706-8531-5D07857E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 أقوالها وأفكارها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48E61-4B2B-2E10-D886-7394B09F7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38894" y="2881316"/>
            <a:ext cx="8825659" cy="3416300"/>
          </a:xfrm>
        </p:spPr>
        <p:txBody>
          <a:bodyPr vert="horz" lIns="91440" tIns="45720" rIns="91440" bIns="45720" rtlCol="0">
            <a:normAutofit/>
          </a:bodyPr>
          <a:lstStyle/>
          <a:p>
            <a:pPr algn="r" rtl="1">
              <a:buFont typeface="Wingdings 3" charset="2"/>
              <a:buChar char=""/>
            </a:pPr>
            <a:r>
              <a:rPr lang="en-US" sz="3000" dirty="0">
                <a:solidFill>
                  <a:schemeClr val="tx1"/>
                </a:solidFill>
              </a:rPr>
              <a:t>قول </a:t>
            </a:r>
            <a:r>
              <a:rPr lang="en-US" sz="3000" dirty="0" err="1">
                <a:solidFill>
                  <a:schemeClr val="tx1"/>
                </a:solidFill>
              </a:rPr>
              <a:t>أعجبني</a:t>
            </a:r>
            <a:endParaRPr lang="en-US" sz="3000" dirty="0">
              <a:solidFill>
                <a:schemeClr val="tx1"/>
              </a:solidFill>
            </a:endParaRPr>
          </a:p>
          <a:p>
            <a:pPr algn="r" rtl="1">
              <a:buFont typeface="Wingdings 3" charset="2"/>
              <a:buChar char=""/>
            </a:pPr>
            <a:r>
              <a:rPr lang="en-US" sz="3000" dirty="0">
                <a:solidFill>
                  <a:schemeClr val="tx1"/>
                </a:solidFill>
              </a:rPr>
              <a:t>“</a:t>
            </a:r>
            <a:r>
              <a:rPr lang="en-US" sz="3000" dirty="0" err="1">
                <a:solidFill>
                  <a:schemeClr val="tx1"/>
                </a:solidFill>
              </a:rPr>
              <a:t>اعملي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الخير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بهدوء</a:t>
            </a:r>
            <a:r>
              <a:rPr lang="en-US" sz="3000" dirty="0">
                <a:solidFill>
                  <a:schemeClr val="tx1"/>
                </a:solidFill>
              </a:rPr>
              <a:t> , </a:t>
            </a:r>
            <a:r>
              <a:rPr lang="en-US" sz="3000" dirty="0" err="1">
                <a:solidFill>
                  <a:schemeClr val="tx1"/>
                </a:solidFill>
              </a:rPr>
              <a:t>ودعي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الله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يظهره</a:t>
            </a:r>
            <a:r>
              <a:rPr lang="en-US" sz="3000" dirty="0">
                <a:solidFill>
                  <a:schemeClr val="tx1"/>
                </a:solidFill>
              </a:rPr>
              <a:t> "</a:t>
            </a:r>
          </a:p>
          <a:p>
            <a:pPr algn="r" rtl="1">
              <a:buFont typeface="Wingdings 3" charset="2"/>
              <a:buChar char=""/>
            </a:pP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2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D5507-51E7-FB1E-4DCC-46C0EBE11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C9FA2-9BC3-A618-C606-213FEE9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التطبيق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الشخصي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47DAB-3F47-C709-EBF0-8551501A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092"/>
          <a:stretch>
            <a:fillRect/>
          </a:stretch>
        </p:blipFill>
        <p:spPr>
          <a:xfrm>
            <a:off x="1527879" y="1113063"/>
            <a:ext cx="5634674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01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E7E99F-77D8-CDB7-F804-B7D592BF4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dirty="0"/>
              <a:t>كاثرين شاهين </a:t>
            </a:r>
            <a:endParaRPr lang="en-US" sz="4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6FEFF7-3B1C-3407-CA70-F797963D5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JO" dirty="0"/>
              <a:t>شكرا لاستماعكم </a:t>
            </a:r>
            <a:br>
              <a:rPr lang="ar-JO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Metadata/LabelInfo.xml><?xml version="1.0" encoding="utf-8"?>
<clbl:labelList xmlns:clbl="http://schemas.microsoft.com/office/2020/mipLabelMetadata">
  <clbl:label id="{736915f3-2f02-4945-8997-f2963298db46}" enabled="1" method="Standard" siteId="{cd99fef8-1cd3-4a2a-9bdf-15531181d65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</TotalTime>
  <Words>59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Delivery</vt:lpstr>
      <vt:lpstr>Wingdings 3</vt:lpstr>
      <vt:lpstr>Ion Boardroom</vt:lpstr>
      <vt:lpstr>القديسة ماري ألفونسين</vt:lpstr>
      <vt:lpstr>من هي القديسة ماري ألفونسين </vt:lpstr>
      <vt:lpstr>خدمتها  وإيمانها </vt:lpstr>
      <vt:lpstr> أقوالها وأفكارها </vt:lpstr>
      <vt:lpstr>التطبيق الشخصي </vt:lpstr>
      <vt:lpstr>شكرا لاستماعكم   </vt:lpstr>
    </vt:vector>
  </TitlesOfParts>
  <Company>DHL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Fuad Shahin (DHL Group, Finance)</dc:creator>
  <cp:lastModifiedBy>Fuad Shahin (DHL Group, Finance)</cp:lastModifiedBy>
  <cp:revision>1</cp:revision>
  <dcterms:created xsi:type="dcterms:W3CDTF">2025-11-21T17:05:29Z</dcterms:created>
  <dcterms:modified xsi:type="dcterms:W3CDTF">2025-11-23T17:43:27Z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DashVTI:8</vt:lpwstr>
  </property>
  <property fmtid="{D5CDD505-2E9C-101B-9397-08002B2CF9AE}" pid="3" name="ClassificationContentMarkingHeaderText">
    <vt:lpwstr>FOR INTERNAL USE</vt:lpwstr>
  </property>
</Properties>
</file>