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abneh, Rasha GIZ JO" userId="f24a6d77-5158-4020-bfcc-2425afde7e76" providerId="ADAL" clId="{90E2BC51-8E8B-4F15-BDF5-7EC9C50A7375}"/>
    <pc:docChg chg="undo redo custSel modSld">
      <pc:chgData name="Dababneh, Rasha GIZ JO" userId="f24a6d77-5158-4020-bfcc-2425afde7e76" providerId="ADAL" clId="{90E2BC51-8E8B-4F15-BDF5-7EC9C50A7375}" dt="2025-11-23T17:13:46.581" v="79" actId="255"/>
      <pc:docMkLst>
        <pc:docMk/>
      </pc:docMkLst>
      <pc:sldChg chg="modSp mod">
        <pc:chgData name="Dababneh, Rasha GIZ JO" userId="f24a6d77-5158-4020-bfcc-2425afde7e76" providerId="ADAL" clId="{90E2BC51-8E8B-4F15-BDF5-7EC9C50A7375}" dt="2025-11-23T17:07:25.441" v="77" actId="1076"/>
        <pc:sldMkLst>
          <pc:docMk/>
          <pc:sldMk cId="3189671618" sldId="256"/>
        </pc:sldMkLst>
        <pc:picChg chg="mod">
          <ac:chgData name="Dababneh, Rasha GIZ JO" userId="f24a6d77-5158-4020-bfcc-2425afde7e76" providerId="ADAL" clId="{90E2BC51-8E8B-4F15-BDF5-7EC9C50A7375}" dt="2025-11-23T17:07:25.441" v="77" actId="1076"/>
          <ac:picMkLst>
            <pc:docMk/>
            <pc:sldMk cId="3189671618" sldId="256"/>
            <ac:picMk id="5" creationId="{2B29CE61-ECDF-A097-0B96-57916EF6412C}"/>
          </ac:picMkLst>
        </pc:picChg>
      </pc:sldChg>
      <pc:sldChg chg="addSp delSp modSp mod">
        <pc:chgData name="Dababneh, Rasha GIZ JO" userId="f24a6d77-5158-4020-bfcc-2425afde7e76" providerId="ADAL" clId="{90E2BC51-8E8B-4F15-BDF5-7EC9C50A7375}" dt="2025-11-23T17:13:34.069" v="78" actId="255"/>
        <pc:sldMkLst>
          <pc:docMk/>
          <pc:sldMk cId="3046741535" sldId="257"/>
        </pc:sldMkLst>
        <pc:spChg chg="mod">
          <ac:chgData name="Dababneh, Rasha GIZ JO" userId="f24a6d77-5158-4020-bfcc-2425afde7e76" providerId="ADAL" clId="{90E2BC51-8E8B-4F15-BDF5-7EC9C50A7375}" dt="2025-11-23T17:13:34.069" v="78" actId="255"/>
          <ac:spMkLst>
            <pc:docMk/>
            <pc:sldMk cId="3046741535" sldId="257"/>
            <ac:spMk id="2" creationId="{BEA1FA6B-9F24-0659-D55E-03D39CD2329B}"/>
          </ac:spMkLst>
        </pc:spChg>
        <pc:spChg chg="add del mod">
          <ac:chgData name="Dababneh, Rasha GIZ JO" userId="f24a6d77-5158-4020-bfcc-2425afde7e76" providerId="ADAL" clId="{90E2BC51-8E8B-4F15-BDF5-7EC9C50A7375}" dt="2025-11-23T16:57:36.810" v="68" actId="26606"/>
          <ac:spMkLst>
            <pc:docMk/>
            <pc:sldMk cId="3046741535" sldId="257"/>
            <ac:spMk id="3" creationId="{9DB77B23-A116-8855-E0AE-E51B9B809AC5}"/>
          </ac:spMkLst>
        </pc:spChg>
        <pc:spChg chg="add del">
          <ac:chgData name="Dababneh, Rasha GIZ JO" userId="f24a6d77-5158-4020-bfcc-2425afde7e76" providerId="ADAL" clId="{90E2BC51-8E8B-4F15-BDF5-7EC9C50A7375}" dt="2025-11-23T16:57:29.952" v="66" actId="26606"/>
          <ac:spMkLst>
            <pc:docMk/>
            <pc:sldMk cId="3046741535" sldId="257"/>
            <ac:spMk id="10" creationId="{D4789EB8-C7B9-41CD-9B95-DCCECF1EB3B0}"/>
          </ac:spMkLst>
        </pc:spChg>
        <pc:graphicFrameChg chg="add del">
          <ac:chgData name="Dababneh, Rasha GIZ JO" userId="f24a6d77-5158-4020-bfcc-2425afde7e76" providerId="ADAL" clId="{90E2BC51-8E8B-4F15-BDF5-7EC9C50A7375}" dt="2025-11-23T16:57:36.810" v="68" actId="26606"/>
          <ac:graphicFrameMkLst>
            <pc:docMk/>
            <pc:sldMk cId="3046741535" sldId="257"/>
            <ac:graphicFrameMk id="7" creationId="{EBAC1A92-A859-FD12-39AE-3320ECE38B2F}"/>
          </ac:graphicFrameMkLst>
        </pc:graphicFrameChg>
        <pc:picChg chg="mod">
          <ac:chgData name="Dababneh, Rasha GIZ JO" userId="f24a6d77-5158-4020-bfcc-2425afde7e76" providerId="ADAL" clId="{90E2BC51-8E8B-4F15-BDF5-7EC9C50A7375}" dt="2025-11-23T16:57:29.952" v="66" actId="26606"/>
          <ac:picMkLst>
            <pc:docMk/>
            <pc:sldMk cId="3046741535" sldId="257"/>
            <ac:picMk id="5" creationId="{DEF45D03-17D4-67C0-277E-DD6FD461DC49}"/>
          </ac:picMkLst>
        </pc:picChg>
        <pc:picChg chg="add del">
          <ac:chgData name="Dababneh, Rasha GIZ JO" userId="f24a6d77-5158-4020-bfcc-2425afde7e76" providerId="ADAL" clId="{90E2BC51-8E8B-4F15-BDF5-7EC9C50A7375}" dt="2025-11-23T16:57:29.952" v="66" actId="26606"/>
          <ac:picMkLst>
            <pc:docMk/>
            <pc:sldMk cId="3046741535" sldId="257"/>
            <ac:picMk id="12" creationId="{09523DF8-9928-4EF3-8A60-071169D974CE}"/>
          </ac:picMkLst>
        </pc:picChg>
        <pc:picChg chg="add del">
          <ac:chgData name="Dababneh, Rasha GIZ JO" userId="f24a6d77-5158-4020-bfcc-2425afde7e76" providerId="ADAL" clId="{90E2BC51-8E8B-4F15-BDF5-7EC9C50A7375}" dt="2025-11-23T16:57:29.952" v="66" actId="26606"/>
          <ac:picMkLst>
            <pc:docMk/>
            <pc:sldMk cId="3046741535" sldId="257"/>
            <ac:picMk id="14" creationId="{0DBE017B-E5E7-4BF1-81B6-346D7281AB42}"/>
          </ac:picMkLst>
        </pc:picChg>
        <pc:cxnChg chg="add del">
          <ac:chgData name="Dababneh, Rasha GIZ JO" userId="f24a6d77-5158-4020-bfcc-2425afde7e76" providerId="ADAL" clId="{90E2BC51-8E8B-4F15-BDF5-7EC9C50A7375}" dt="2025-11-23T16:57:29.952" v="66" actId="26606"/>
          <ac:cxnSpMkLst>
            <pc:docMk/>
            <pc:sldMk cId="3046741535" sldId="257"/>
            <ac:cxnSpMk id="16" creationId="{C1A230AA-FCCE-4008-A77C-D74AB0F513F3}"/>
          </ac:cxnSpMkLst>
        </pc:cxnChg>
      </pc:sldChg>
      <pc:sldChg chg="modSp mod">
        <pc:chgData name="Dababneh, Rasha GIZ JO" userId="f24a6d77-5158-4020-bfcc-2425afde7e76" providerId="ADAL" clId="{90E2BC51-8E8B-4F15-BDF5-7EC9C50A7375}" dt="2025-11-23T17:13:46.581" v="79" actId="255"/>
        <pc:sldMkLst>
          <pc:docMk/>
          <pc:sldMk cId="1805905819" sldId="258"/>
        </pc:sldMkLst>
        <pc:spChg chg="mod">
          <ac:chgData name="Dababneh, Rasha GIZ JO" userId="f24a6d77-5158-4020-bfcc-2425afde7e76" providerId="ADAL" clId="{90E2BC51-8E8B-4F15-BDF5-7EC9C50A7375}" dt="2025-11-23T17:13:46.581" v="79" actId="255"/>
          <ac:spMkLst>
            <pc:docMk/>
            <pc:sldMk cId="1805905819" sldId="258"/>
            <ac:spMk id="2" creationId="{D4CCD017-34D1-D462-822E-531FE84D5695}"/>
          </ac:spMkLst>
        </pc:spChg>
      </pc:sldChg>
      <pc:sldChg chg="modSp mod">
        <pc:chgData name="Dababneh, Rasha GIZ JO" userId="f24a6d77-5158-4020-bfcc-2425afde7e76" providerId="ADAL" clId="{90E2BC51-8E8B-4F15-BDF5-7EC9C50A7375}" dt="2025-11-23T16:57:56.744" v="71" actId="1076"/>
        <pc:sldMkLst>
          <pc:docMk/>
          <pc:sldMk cId="3278791093" sldId="259"/>
        </pc:sldMkLst>
        <pc:spChg chg="mod">
          <ac:chgData name="Dababneh, Rasha GIZ JO" userId="f24a6d77-5158-4020-bfcc-2425afde7e76" providerId="ADAL" clId="{90E2BC51-8E8B-4F15-BDF5-7EC9C50A7375}" dt="2025-11-23T16:57:56.744" v="71" actId="1076"/>
          <ac:spMkLst>
            <pc:docMk/>
            <pc:sldMk cId="3278791093" sldId="259"/>
            <ac:spMk id="3" creationId="{6510F836-8434-8AB7-C01F-9245E3CFD412}"/>
          </ac:spMkLst>
        </pc:spChg>
      </pc:sldChg>
      <pc:sldChg chg="addSp delSp modSp mod setBg">
        <pc:chgData name="Dababneh, Rasha GIZ JO" userId="f24a6d77-5158-4020-bfcc-2425afde7e76" providerId="ADAL" clId="{90E2BC51-8E8B-4F15-BDF5-7EC9C50A7375}" dt="2025-11-23T16:58:59.709" v="73" actId="26606"/>
        <pc:sldMkLst>
          <pc:docMk/>
          <pc:sldMk cId="3381992905" sldId="261"/>
        </pc:sldMkLst>
        <pc:spChg chg="mod">
          <ac:chgData name="Dababneh, Rasha GIZ JO" userId="f24a6d77-5158-4020-bfcc-2425afde7e76" providerId="ADAL" clId="{90E2BC51-8E8B-4F15-BDF5-7EC9C50A7375}" dt="2025-11-23T16:58:59.709" v="73" actId="26606"/>
          <ac:spMkLst>
            <pc:docMk/>
            <pc:sldMk cId="3381992905" sldId="261"/>
            <ac:spMk id="2" creationId="{60E53771-4845-7F11-0D7E-C1CBE81128C6}"/>
          </ac:spMkLst>
        </pc:spChg>
        <pc:spChg chg="mod">
          <ac:chgData name="Dababneh, Rasha GIZ JO" userId="f24a6d77-5158-4020-bfcc-2425afde7e76" providerId="ADAL" clId="{90E2BC51-8E8B-4F15-BDF5-7EC9C50A7375}" dt="2025-11-23T16:58:59.709" v="73" actId="26606"/>
          <ac:spMkLst>
            <pc:docMk/>
            <pc:sldMk cId="3381992905" sldId="261"/>
            <ac:spMk id="17" creationId="{B1EC16C0-6DD8-B367-17B2-903E0C99B8AE}"/>
          </ac:spMkLst>
        </pc:spChg>
        <pc:spChg chg="add del">
          <ac:chgData name="Dababneh, Rasha GIZ JO" userId="f24a6d77-5158-4020-bfcc-2425afde7e76" providerId="ADAL" clId="{90E2BC51-8E8B-4F15-BDF5-7EC9C50A7375}" dt="2025-11-23T16:58:59.709" v="73" actId="26606"/>
          <ac:spMkLst>
            <pc:docMk/>
            <pc:sldMk cId="3381992905" sldId="261"/>
            <ac:spMk id="22" creationId="{C4B690EE-E995-4D13-9D5F-A72EA9CAC6BA}"/>
          </ac:spMkLst>
        </pc:spChg>
        <pc:picChg chg="mod">
          <ac:chgData name="Dababneh, Rasha GIZ JO" userId="f24a6d77-5158-4020-bfcc-2425afde7e76" providerId="ADAL" clId="{90E2BC51-8E8B-4F15-BDF5-7EC9C50A7375}" dt="2025-11-23T16:58:59.709" v="73" actId="26606"/>
          <ac:picMkLst>
            <pc:docMk/>
            <pc:sldMk cId="3381992905" sldId="261"/>
            <ac:picMk id="4" creationId="{4152368E-85F1-95A3-51BC-B7B184AD23B7}"/>
          </ac:picMkLst>
        </pc:picChg>
        <pc:picChg chg="add del">
          <ac:chgData name="Dababneh, Rasha GIZ JO" userId="f24a6d77-5158-4020-bfcc-2425afde7e76" providerId="ADAL" clId="{90E2BC51-8E8B-4F15-BDF5-7EC9C50A7375}" dt="2025-11-23T16:58:59.709" v="73" actId="26606"/>
          <ac:picMkLst>
            <pc:docMk/>
            <pc:sldMk cId="3381992905" sldId="261"/>
            <ac:picMk id="24" creationId="{A0E633B9-FE4A-4F0D-B7F5-EA63CD6F8F01}"/>
          </ac:picMkLst>
        </pc:picChg>
        <pc:picChg chg="add del">
          <ac:chgData name="Dababneh, Rasha GIZ JO" userId="f24a6d77-5158-4020-bfcc-2425afde7e76" providerId="ADAL" clId="{90E2BC51-8E8B-4F15-BDF5-7EC9C50A7375}" dt="2025-11-23T16:58:59.709" v="73" actId="26606"/>
          <ac:picMkLst>
            <pc:docMk/>
            <pc:sldMk cId="3381992905" sldId="261"/>
            <ac:picMk id="28" creationId="{10306955-0FC8-4AB2-8488-8825A0F51BC1}"/>
          </ac:picMkLst>
        </pc:picChg>
        <pc:cxnChg chg="add del">
          <ac:chgData name="Dababneh, Rasha GIZ JO" userId="f24a6d77-5158-4020-bfcc-2425afde7e76" providerId="ADAL" clId="{90E2BC51-8E8B-4F15-BDF5-7EC9C50A7375}" dt="2025-11-23T16:58:59.709" v="73" actId="26606"/>
          <ac:cxnSpMkLst>
            <pc:docMk/>
            <pc:sldMk cId="3381992905" sldId="261"/>
            <ac:cxnSpMk id="26" creationId="{C82D2E27-E3C1-4F29-BC6A-7C7C3B07BFE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37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770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7746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86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25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210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73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168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66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17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182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75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9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9CE61-ECDF-A097-0B96-57916EF641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511"/>
          <a:stretch>
            <a:fillRect/>
          </a:stretch>
        </p:blipFill>
        <p:spPr>
          <a:xfrm>
            <a:off x="7315200" y="10"/>
            <a:ext cx="4876800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31F3C7-05AA-8735-31BC-5426F7ABE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064" y="1358900"/>
            <a:ext cx="6631912" cy="2921697"/>
          </a:xfrm>
        </p:spPr>
        <p:txBody>
          <a:bodyPr>
            <a:normAutofit/>
          </a:bodyPr>
          <a:lstStyle/>
          <a:p>
            <a:r>
              <a:rPr lang="ar-JO" b="1" dirty="0"/>
              <a:t>القديسة ماري </a:t>
            </a:r>
            <a:r>
              <a:rPr lang="ar-JO" b="1" dirty="0" err="1"/>
              <a:t>الفونسين</a:t>
            </a:r>
            <a:br>
              <a:rPr lang="ar-JO" b="1" dirty="0"/>
            </a:br>
            <a:br>
              <a:rPr lang="ar-JO" b="1" dirty="0"/>
            </a:br>
            <a:r>
              <a:rPr lang="ar-JO" b="1" dirty="0"/>
              <a:t> </a:t>
            </a:r>
            <a:r>
              <a:rPr lang="en-US" dirty="0"/>
              <a:t>St. Marie Alphonsine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A4830-FF16-B346-00E8-97B4F6453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148" y="4943789"/>
            <a:ext cx="5140954" cy="593410"/>
          </a:xfrm>
        </p:spPr>
        <p:txBody>
          <a:bodyPr>
            <a:normAutofit/>
          </a:bodyPr>
          <a:lstStyle/>
          <a:p>
            <a:r>
              <a:rPr lang="ar-JO" dirty="0"/>
              <a:t>جاد مخلوف الصف الخامس 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45D03-17D4-67C0-277E-DD6FD461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62" y="618517"/>
            <a:ext cx="5429037" cy="542903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1FA6B-9F24-0659-D55E-03D39CD2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78" y="807979"/>
            <a:ext cx="5359121" cy="1573863"/>
          </a:xfrm>
        </p:spPr>
        <p:txBody>
          <a:bodyPr>
            <a:normAutofit/>
          </a:bodyPr>
          <a:lstStyle/>
          <a:p>
            <a:pPr rtl="1"/>
            <a:r>
              <a:rPr lang="ar-JO" sz="4000" b="1" dirty="0"/>
              <a:t>من هي القديسة ماري </a:t>
            </a:r>
            <a:r>
              <a:rPr lang="ar-JO" sz="4000" b="1" dirty="0" err="1"/>
              <a:t>الفونسين</a:t>
            </a:r>
            <a:r>
              <a:rPr lang="ar-JO" sz="4000" b="1" dirty="0"/>
              <a:t> 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7B23-A116-8855-E0AE-E51B9B80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879" y="2160397"/>
            <a:ext cx="4881580" cy="3426487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/>
              <a:t>ولدت سنة 1843 في القدس</a:t>
            </a:r>
            <a:endParaRPr lang="ar-JO" sz="2800" dirty="0"/>
          </a:p>
          <a:p>
            <a:pPr algn="r" rtl="1"/>
            <a:r>
              <a:rPr lang="ar-JO" sz="3000" dirty="0"/>
              <a:t>اسمها سلطانة غطاس </a:t>
            </a:r>
            <a:r>
              <a:rPr lang="en-US" sz="3000" dirty="0" err="1"/>
              <a:t>Soultanah</a:t>
            </a:r>
            <a:r>
              <a:rPr lang="en-US" sz="3000" dirty="0"/>
              <a:t> Ghattas</a:t>
            </a:r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74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033D59-3168-FC27-0387-A2969DDB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1" r="10774" b="-1"/>
          <a:stretch>
            <a:fillRect/>
          </a:stretch>
        </p:blipFill>
        <p:spPr>
          <a:xfrm>
            <a:off x="1" y="10"/>
            <a:ext cx="7552944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CD017-34D1-D462-822E-531FE84D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7013" y="1270096"/>
            <a:ext cx="3352128" cy="1573863"/>
          </a:xfrm>
        </p:spPr>
        <p:txBody>
          <a:bodyPr>
            <a:normAutofit/>
          </a:bodyPr>
          <a:lstStyle/>
          <a:p>
            <a:pPr rtl="1"/>
            <a:r>
              <a:rPr lang="ar-JO" sz="4000" b="1" dirty="0"/>
              <a:t>خدمتها وايمانها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C923-EAAE-B520-F97B-9FEED59F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7618" y="2367092"/>
            <a:ext cx="3730918" cy="285383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3600" dirty="0"/>
              <a:t>اصبحت راهبة لتخدم الله وتساعد الناس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590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ligious painting of a nun and a nun&#10;&#10;AI-generated content may be incorrect.">
            <a:extLst>
              <a:ext uri="{FF2B5EF4-FFF2-40B4-BE49-F238E27FC236}">
                <a16:creationId xmlns:a16="http://schemas.microsoft.com/office/drawing/2014/main" id="{8984BA25-980A-7E63-3441-1BA5DA07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82"/>
          <a:stretch>
            <a:fillRect/>
          </a:stretch>
        </p:blipFill>
        <p:spPr>
          <a:xfrm>
            <a:off x="20" y="10"/>
            <a:ext cx="407053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E74FE-C869-4B05-DE8C-8469B9A7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ar-JO" b="1" dirty="0"/>
              <a:t>تأسيس رهبنة الوردية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F836-8434-8AB7-C01F-9245E3CF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725" y="1864675"/>
            <a:ext cx="6672887" cy="2667024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رأت العذراء مريم وطلبت منها أن تساعد في تأسيس رهبنة جديدة</a:t>
            </a:r>
          </a:p>
        </p:txBody>
      </p:sp>
    </p:spTree>
    <p:extLst>
      <p:ext uri="{BB962C8B-B14F-4D97-AF65-F5344CB8AC3E}">
        <p14:creationId xmlns:p14="http://schemas.microsoft.com/office/powerpoint/2010/main" val="327879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rtrait of a nun&#10;&#10;AI-generated content may be incorrect.">
            <a:extLst>
              <a:ext uri="{FF2B5EF4-FFF2-40B4-BE49-F238E27FC236}">
                <a16:creationId xmlns:a16="http://schemas.microsoft.com/office/drawing/2014/main" id="{8478B538-175A-DA7A-A062-D883DB73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89" r="21139"/>
          <a:stretch>
            <a:fillRect/>
          </a:stretch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EBAF7-AFCE-15D1-AC2C-D42BC2DB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395" y="914401"/>
            <a:ext cx="3352128" cy="1573160"/>
          </a:xfrm>
        </p:spPr>
        <p:txBody>
          <a:bodyPr>
            <a:normAutofit fontScale="90000"/>
          </a:bodyPr>
          <a:lstStyle/>
          <a:p>
            <a:pPr algn="r"/>
            <a:br>
              <a:rPr lang="ar-JO" sz="4000" b="1" dirty="0"/>
            </a:br>
            <a:r>
              <a:rPr lang="ar-JO" sz="4000" b="1" dirty="0"/>
              <a:t>صفاتها 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31F5-01A1-0851-7F2E-E1F94F2C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2335860"/>
            <a:ext cx="3352128" cy="3462039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قلبها طيب</a:t>
            </a:r>
          </a:p>
          <a:p>
            <a:pPr algn="r" rtl="1"/>
            <a:r>
              <a:rPr lang="ar-JO" sz="3600" dirty="0"/>
              <a:t>تحب الصلاة</a:t>
            </a:r>
          </a:p>
          <a:p>
            <a:pPr algn="r" rtl="1"/>
            <a:r>
              <a:rPr lang="ar-JO" sz="3600" dirty="0"/>
              <a:t>تساعد الناس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4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ligious figure with a nun and a person in a robe&#10;&#10;AI-generated content may be incorrect.">
            <a:extLst>
              <a:ext uri="{FF2B5EF4-FFF2-40B4-BE49-F238E27FC236}">
                <a16:creationId xmlns:a16="http://schemas.microsoft.com/office/drawing/2014/main" id="{4152368E-85F1-95A3-51BC-B7B184AD23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6226" b="6226"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53771-4845-7F11-0D7E-C1CBE811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48575"/>
          </a:xfrm>
        </p:spPr>
        <p:txBody>
          <a:bodyPr>
            <a:normAutofit fontScale="90000"/>
          </a:bodyPr>
          <a:lstStyle/>
          <a:p>
            <a:pPr rtl="1"/>
            <a:br>
              <a:rPr lang="ar-JO" sz="5400" b="1"/>
            </a:br>
            <a:r>
              <a:rPr lang="ar-JO" sz="5400" b="1"/>
              <a:t>وفاتها وقداستها</a:t>
            </a:r>
            <a:br>
              <a:rPr lang="ar-JO"/>
            </a:b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1EC16C0-6DD8-B367-17B2-903E0C99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64" y="2367092"/>
            <a:ext cx="10364452" cy="2123817"/>
          </a:xfrm>
        </p:spPr>
        <p:txBody>
          <a:bodyPr>
            <a:normAutofit/>
          </a:bodyPr>
          <a:lstStyle/>
          <a:p>
            <a:pPr algn="r" rtl="1"/>
            <a:r>
              <a:rPr lang="ar-JO" sz="3600" dirty="0"/>
              <a:t>توفيت سنة 1927 في القدس</a:t>
            </a:r>
          </a:p>
          <a:p>
            <a:pPr algn="r" rtl="1"/>
            <a:r>
              <a:rPr lang="ar-JO" sz="3600" dirty="0"/>
              <a:t>أعلنها البابا قديسة سنة 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19929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75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القديسة ماري الفونسين   St. Marie Alphonsine</vt:lpstr>
      <vt:lpstr>من هي القديسة ماري الفونسين  </vt:lpstr>
      <vt:lpstr>خدمتها وايمانها</vt:lpstr>
      <vt:lpstr>تأسيس رهبنة الوردية</vt:lpstr>
      <vt:lpstr> صفاتها  </vt:lpstr>
      <vt:lpstr> وفاتها وقداستها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Dababneh, Rasha GIZ JO</dc:creator>
  <cp:lastModifiedBy>Dababneh, Rasha GIZ JO</cp:lastModifiedBy>
  <cp:revision>2</cp:revision>
  <dcterms:created xsi:type="dcterms:W3CDTF">2025-11-23T10:33:47Z</dcterms:created>
  <dcterms:modified xsi:type="dcterms:W3CDTF">2025-11-23T17:13:52Z</dcterms:modified>
</cp:coreProperties>
</file>