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9" d="100"/>
          <a:sy n="49" d="100"/>
        </p:scale>
        <p:origin x="763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A6A6F-D53A-4903-A9D9-6BC398C20086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0F2E9-1B2C-48B0-B508-F5324B9C6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6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A6A6F-D53A-4903-A9D9-6BC398C20086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0F2E9-1B2C-48B0-B508-F5324B9C6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523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A6A6F-D53A-4903-A9D9-6BC398C20086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0F2E9-1B2C-48B0-B508-F5324B9C6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775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A6A6F-D53A-4903-A9D9-6BC398C20086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0F2E9-1B2C-48B0-B508-F5324B9C6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890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A6A6F-D53A-4903-A9D9-6BC398C20086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0F2E9-1B2C-48B0-B508-F5324B9C6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949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A6A6F-D53A-4903-A9D9-6BC398C20086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0F2E9-1B2C-48B0-B508-F5324B9C6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786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A6A6F-D53A-4903-A9D9-6BC398C20086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0F2E9-1B2C-48B0-B508-F5324B9C6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917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A6A6F-D53A-4903-A9D9-6BC398C20086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0F2E9-1B2C-48B0-B508-F5324B9C6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95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A6A6F-D53A-4903-A9D9-6BC398C20086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0F2E9-1B2C-48B0-B508-F5324B9C6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530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A6A6F-D53A-4903-A9D9-6BC398C20086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0F2E9-1B2C-48B0-B508-F5324B9C6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887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A6A6F-D53A-4903-A9D9-6BC398C20086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0F2E9-1B2C-48B0-B508-F5324B9C6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482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A6A6F-D53A-4903-A9D9-6BC398C20086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60F2E9-1B2C-48B0-B508-F5324B9C6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846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861496"/>
            <a:ext cx="9355810" cy="4396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0149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05714"/>
            <a:ext cx="11933694" cy="6620550"/>
          </a:xfrm>
        </p:spPr>
      </p:pic>
    </p:spTree>
    <p:extLst>
      <p:ext uri="{BB962C8B-B14F-4D97-AF65-F5344CB8AC3E}">
        <p14:creationId xmlns:p14="http://schemas.microsoft.com/office/powerpoint/2010/main" val="3937208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778" y="247973"/>
            <a:ext cx="11062444" cy="6214819"/>
          </a:xfrm>
        </p:spPr>
      </p:pic>
    </p:spTree>
    <p:extLst>
      <p:ext uri="{BB962C8B-B14F-4D97-AF65-F5344CB8AC3E}">
        <p14:creationId xmlns:p14="http://schemas.microsoft.com/office/powerpoint/2010/main" val="3307171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1959" y="0"/>
            <a:ext cx="12563959" cy="6857999"/>
          </a:xfrm>
        </p:spPr>
      </p:pic>
    </p:spTree>
    <p:extLst>
      <p:ext uri="{BB962C8B-B14F-4D97-AF65-F5344CB8AC3E}">
        <p14:creationId xmlns:p14="http://schemas.microsoft.com/office/powerpoint/2010/main" val="2661891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0427" y="1"/>
            <a:ext cx="12212609" cy="6493790"/>
          </a:xfrm>
        </p:spPr>
      </p:pic>
    </p:spTree>
    <p:extLst>
      <p:ext uri="{BB962C8B-B14F-4D97-AF65-F5344CB8AC3E}">
        <p14:creationId xmlns:p14="http://schemas.microsoft.com/office/powerpoint/2010/main" val="3723651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4339" y="117152"/>
            <a:ext cx="12251024" cy="6175160"/>
          </a:xfrm>
        </p:spPr>
      </p:pic>
    </p:spTree>
    <p:extLst>
      <p:ext uri="{BB962C8B-B14F-4D97-AF65-F5344CB8AC3E}">
        <p14:creationId xmlns:p14="http://schemas.microsoft.com/office/powerpoint/2010/main" val="9851664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432" y="212837"/>
            <a:ext cx="11158778" cy="6094973"/>
          </a:xfrm>
        </p:spPr>
      </p:pic>
    </p:spTree>
    <p:extLst>
      <p:ext uri="{BB962C8B-B14F-4D97-AF65-F5344CB8AC3E}">
        <p14:creationId xmlns:p14="http://schemas.microsoft.com/office/powerpoint/2010/main" val="968732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Widescreen</PresentationFormat>
  <Paragraphs>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jreissat</dc:creator>
  <cp:lastModifiedBy>jreissat</cp:lastModifiedBy>
  <cp:revision>2</cp:revision>
  <dcterms:created xsi:type="dcterms:W3CDTF">2025-11-14T19:25:56Z</dcterms:created>
  <dcterms:modified xsi:type="dcterms:W3CDTF">2025-11-23T19:47:10Z</dcterms:modified>
</cp:coreProperties>
</file>