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حياة القدّيسة ماريا ألفونسينا دَانِيل غطّاس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 lvl="2" indent="0" algn="r" rtl="1">
              <a:buNone/>
              <a:defRPr sz="2000"/>
            </a:pPr>
            <a:r>
              <a:rPr dirty="0" err="1"/>
              <a:t>الاسم</a:t>
            </a:r>
            <a:r>
              <a:rPr dirty="0"/>
              <a:t>: </a:t>
            </a:r>
            <a:r>
              <a:rPr dirty="0" err="1"/>
              <a:t>ماريا</a:t>
            </a:r>
            <a:r>
              <a:rPr dirty="0"/>
              <a:t> </a:t>
            </a:r>
            <a:r>
              <a:rPr dirty="0" err="1"/>
              <a:t>ألفونسينا</a:t>
            </a:r>
            <a:r>
              <a:rPr dirty="0"/>
              <a:t> </a:t>
            </a:r>
            <a:r>
              <a:rPr dirty="0" err="1"/>
              <a:t>دَانِيل</a:t>
            </a:r>
            <a:r>
              <a:rPr dirty="0"/>
              <a:t> </a:t>
            </a:r>
            <a:r>
              <a:rPr dirty="0" err="1"/>
              <a:t>غطّاس</a:t>
            </a:r>
            <a:r>
              <a:rPr dirty="0"/>
              <a:t> </a:t>
            </a:r>
            <a:r>
              <a:rPr dirty="0" err="1" smtClean="0"/>
              <a:t>سُلْطانة</a:t>
            </a:r>
            <a:r>
              <a:rPr dirty="0" smtClean="0"/>
              <a:t> </a:t>
            </a:r>
            <a:r>
              <a:rPr dirty="0" err="1" smtClean="0"/>
              <a:t>غطّاس</a:t>
            </a:r>
            <a:endParaRPr lang="en-US" dirty="0" smtClean="0"/>
          </a:p>
          <a:p>
            <a:pPr marL="800100" lvl="2" indent="0" algn="r" rtl="1">
              <a:buNone/>
              <a:defRPr sz="2000"/>
            </a:pPr>
            <a:r>
              <a:rPr dirty="0" err="1" smtClean="0"/>
              <a:t>مواليد</a:t>
            </a:r>
            <a:r>
              <a:rPr dirty="0"/>
              <a:t>: </a:t>
            </a:r>
            <a:r>
              <a:rPr dirty="0" err="1"/>
              <a:t>القدس</a:t>
            </a:r>
            <a:r>
              <a:rPr dirty="0"/>
              <a:t>، </a:t>
            </a:r>
            <a:r>
              <a:rPr dirty="0" err="1"/>
              <a:t>عام</a:t>
            </a:r>
            <a:r>
              <a:rPr dirty="0"/>
              <a:t> 1843</a:t>
            </a:r>
          </a:p>
          <a:p>
            <a:pPr marL="800100" lvl="2" indent="0" algn="r" rtl="1">
              <a:buNone/>
              <a:defRPr sz="2000"/>
            </a:pPr>
            <a:r>
              <a:rPr dirty="0" err="1"/>
              <a:t>اللقب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الرهبنة</a:t>
            </a:r>
            <a:r>
              <a:rPr dirty="0"/>
              <a:t>: </a:t>
            </a:r>
            <a:r>
              <a:rPr dirty="0" err="1"/>
              <a:t>ماريا</a:t>
            </a:r>
            <a:r>
              <a:rPr dirty="0"/>
              <a:t> </a:t>
            </a:r>
            <a:r>
              <a:rPr dirty="0" err="1"/>
              <a:t>ألفونسينا</a:t>
            </a:r>
            <a:endParaRPr dirty="0"/>
          </a:p>
          <a:p>
            <a:pPr marL="800100" lvl="2" indent="0" algn="r" rtl="1">
              <a:buNone/>
              <a:defRPr sz="2000"/>
            </a:pPr>
            <a:r>
              <a:rPr dirty="0" err="1"/>
              <a:t>مؤسِّسة</a:t>
            </a:r>
            <a:r>
              <a:rPr dirty="0"/>
              <a:t> </a:t>
            </a:r>
            <a:r>
              <a:rPr dirty="0" err="1"/>
              <a:t>جماعة</a:t>
            </a:r>
            <a:r>
              <a:rPr dirty="0"/>
              <a:t> “</a:t>
            </a:r>
            <a:r>
              <a:rPr dirty="0" err="1"/>
              <a:t>أخوات</a:t>
            </a:r>
            <a:r>
              <a:rPr dirty="0"/>
              <a:t> </a:t>
            </a:r>
            <a:r>
              <a:rPr dirty="0" err="1"/>
              <a:t>المسبّحة</a:t>
            </a:r>
            <a:r>
              <a:rPr dirty="0"/>
              <a:t>”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الأرض</a:t>
            </a:r>
            <a:r>
              <a:rPr dirty="0"/>
              <a:t> </a:t>
            </a:r>
            <a:r>
              <a:rPr dirty="0" err="1"/>
              <a:t>المقدّسة</a:t>
            </a:r>
            <a:endParaRPr dirty="0"/>
          </a:p>
        </p:txBody>
      </p:sp>
      <p:pic>
        <p:nvPicPr>
          <p:cNvPr id="2050" name="Picture 2" descr="البابا فرنسيس يعلن عن أول قديستين فلسطينيتين - تايمز أوف إسرائي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839" y="3407806"/>
            <a:ext cx="4102526" cy="2306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النشأة والخلفية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  <a:defRPr sz="2000"/>
            </a:pPr>
            <a:r>
              <a:rPr dirty="0" err="1"/>
              <a:t>ولدت</a:t>
            </a:r>
            <a:r>
              <a:rPr dirty="0"/>
              <a:t> </a:t>
            </a:r>
            <a:r>
              <a:rPr dirty="0" err="1"/>
              <a:t>لعائلة</a:t>
            </a:r>
            <a:r>
              <a:rPr dirty="0"/>
              <a:t> </a:t>
            </a:r>
            <a:r>
              <a:rPr dirty="0" err="1"/>
              <a:t>مسيحية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 smtClean="0"/>
              <a:t>القدس</a:t>
            </a:r>
            <a:endParaRPr dirty="0"/>
          </a:p>
          <a:p>
            <a:pPr marL="0" indent="0" algn="r">
              <a:buNone/>
              <a:defRPr sz="2000"/>
            </a:pPr>
            <a:r>
              <a:rPr dirty="0" err="1"/>
              <a:t>اسمها</a:t>
            </a:r>
            <a:r>
              <a:rPr dirty="0"/>
              <a:t> </a:t>
            </a:r>
            <a:r>
              <a:rPr dirty="0" err="1"/>
              <a:t>عند</a:t>
            </a:r>
            <a:r>
              <a:rPr dirty="0"/>
              <a:t> </a:t>
            </a:r>
            <a:r>
              <a:rPr dirty="0" err="1"/>
              <a:t>الولادة</a:t>
            </a:r>
            <a:r>
              <a:rPr dirty="0"/>
              <a:t>: </a:t>
            </a:r>
            <a:r>
              <a:rPr dirty="0" err="1" smtClean="0"/>
              <a:t>سلطانة</a:t>
            </a:r>
            <a:endParaRPr dirty="0"/>
          </a:p>
          <a:p>
            <a:pPr marL="0" indent="0" algn="r">
              <a:buNone/>
              <a:defRPr sz="2000"/>
            </a:pPr>
            <a:r>
              <a:rPr dirty="0" err="1"/>
              <a:t>انضمت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جماعة</a:t>
            </a:r>
            <a:r>
              <a:rPr dirty="0"/>
              <a:t> </a:t>
            </a:r>
            <a:r>
              <a:rPr dirty="0" err="1"/>
              <a:t>القديس</a:t>
            </a:r>
            <a:r>
              <a:rPr dirty="0"/>
              <a:t> </a:t>
            </a:r>
            <a:r>
              <a:rPr dirty="0" err="1"/>
              <a:t>يوسف</a:t>
            </a:r>
            <a:r>
              <a:rPr dirty="0"/>
              <a:t> </a:t>
            </a:r>
            <a:r>
              <a:rPr dirty="0" err="1" smtClean="0"/>
              <a:t>عام</a:t>
            </a:r>
            <a:r>
              <a:rPr lang="ar-JO" dirty="0" smtClean="0"/>
              <a:t> 1860</a:t>
            </a:r>
            <a:r>
              <a:rPr dirty="0" smtClean="0"/>
              <a:t> </a:t>
            </a:r>
            <a:endParaRPr lang="ar-JO" dirty="0" smtClean="0"/>
          </a:p>
          <a:p>
            <a:pPr marL="0" indent="0" algn="r">
              <a:buNone/>
              <a:defRPr sz="2000"/>
            </a:pPr>
            <a:r>
              <a:rPr dirty="0" err="1" smtClean="0"/>
              <a:t>نذرت</a:t>
            </a:r>
            <a:r>
              <a:rPr dirty="0" smtClean="0"/>
              <a:t> </a:t>
            </a:r>
            <a:r>
              <a:rPr dirty="0" err="1"/>
              <a:t>نذورها</a:t>
            </a:r>
            <a:r>
              <a:rPr dirty="0"/>
              <a:t> </a:t>
            </a:r>
            <a:r>
              <a:rPr dirty="0" err="1"/>
              <a:t>الدائمة</a:t>
            </a:r>
            <a:r>
              <a:rPr dirty="0"/>
              <a:t> </a:t>
            </a:r>
            <a:r>
              <a:rPr dirty="0" err="1" smtClean="0"/>
              <a:t>عام</a:t>
            </a:r>
            <a:r>
              <a:rPr lang="ar-JO" dirty="0" smtClean="0"/>
              <a:t> 1836</a:t>
            </a:r>
          </a:p>
          <a:p>
            <a:pPr marL="0" indent="0" algn="ctr">
              <a:buNone/>
              <a:defRPr sz="2000"/>
            </a:pPr>
            <a:endParaRPr dirty="0"/>
          </a:p>
        </p:txBody>
      </p:sp>
      <p:pic>
        <p:nvPicPr>
          <p:cNvPr id="1026" name="Picture 2" descr="ماري ألفونسين غطاس... قديسة فلسطينيّة كرّست ذاتها للمسيح وعشقت الورديّة  لقراءة سيرة حياتها، اضغطوا على الرابط الآتي: https://bit.ly/4hWBJHa  #أعياد_القديسين #القديسة_ماري_ألفونسين_غطا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79" y="2881976"/>
            <a:ext cx="3426749" cy="3426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الدعوة والتأسيس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  <a:defRPr sz="2000"/>
            </a:pPr>
            <a:r>
              <a:rPr dirty="0" err="1" smtClean="0"/>
              <a:t>لقت</a:t>
            </a:r>
            <a:r>
              <a:rPr dirty="0" smtClean="0"/>
              <a:t> </a:t>
            </a:r>
            <a:r>
              <a:rPr dirty="0" err="1"/>
              <a:t>إشارة</a:t>
            </a:r>
            <a:r>
              <a:rPr dirty="0"/>
              <a:t> </a:t>
            </a:r>
            <a:r>
              <a:rPr dirty="0" err="1"/>
              <a:t>روحية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العذراء</a:t>
            </a:r>
            <a:r>
              <a:rPr dirty="0"/>
              <a:t> </a:t>
            </a:r>
            <a:r>
              <a:rPr dirty="0" err="1"/>
              <a:t>مريم</a:t>
            </a:r>
            <a:r>
              <a:rPr dirty="0"/>
              <a:t> </a:t>
            </a:r>
            <a:r>
              <a:rPr dirty="0" err="1"/>
              <a:t>لتأسيس</a:t>
            </a:r>
            <a:r>
              <a:rPr dirty="0"/>
              <a:t> </a:t>
            </a:r>
            <a:r>
              <a:rPr dirty="0" err="1"/>
              <a:t>جماعة</a:t>
            </a:r>
            <a:r>
              <a:rPr dirty="0"/>
              <a:t> </a:t>
            </a:r>
            <a:r>
              <a:rPr dirty="0" err="1" smtClean="0"/>
              <a:t>جديدة</a:t>
            </a:r>
            <a:endParaRPr lang="en-US" dirty="0" smtClean="0"/>
          </a:p>
          <a:p>
            <a:pPr marL="0" indent="0" algn="r">
              <a:buNone/>
              <a:defRPr sz="2000"/>
            </a:pPr>
            <a:r>
              <a:rPr dirty="0" err="1" smtClean="0"/>
              <a:t>عام</a:t>
            </a:r>
            <a:r>
              <a:rPr dirty="0" smtClean="0"/>
              <a:t> </a:t>
            </a:r>
            <a:r>
              <a:rPr dirty="0"/>
              <a:t>1883 </a:t>
            </a:r>
            <a:r>
              <a:rPr dirty="0" err="1"/>
              <a:t>أسست</a:t>
            </a:r>
            <a:r>
              <a:rPr dirty="0"/>
              <a:t> </a:t>
            </a:r>
            <a:r>
              <a:rPr dirty="0" err="1"/>
              <a:t>جماعة</a:t>
            </a:r>
            <a:r>
              <a:rPr dirty="0"/>
              <a:t> «</a:t>
            </a:r>
            <a:r>
              <a:rPr dirty="0" err="1"/>
              <a:t>أخوات</a:t>
            </a:r>
            <a:r>
              <a:rPr dirty="0"/>
              <a:t> </a:t>
            </a:r>
            <a:r>
              <a:rPr dirty="0" err="1"/>
              <a:t>المسبّحة</a:t>
            </a:r>
            <a:r>
              <a:rPr dirty="0"/>
              <a:t>» </a:t>
            </a:r>
            <a:r>
              <a:rPr dirty="0" err="1"/>
              <a:t>بموافقة</a:t>
            </a:r>
            <a:r>
              <a:rPr dirty="0"/>
              <a:t> </a:t>
            </a:r>
            <a:r>
              <a:rPr dirty="0" err="1"/>
              <a:t>البطريرك</a:t>
            </a:r>
            <a:r>
              <a:rPr dirty="0"/>
              <a:t> </a:t>
            </a:r>
            <a:r>
              <a:rPr dirty="0" err="1" smtClean="0"/>
              <a:t>اللاتيني</a:t>
            </a:r>
            <a:endParaRPr lang="en-US" dirty="0" smtClean="0"/>
          </a:p>
          <a:p>
            <a:pPr marL="0" indent="0" algn="r">
              <a:buNone/>
              <a:defRPr sz="2000"/>
            </a:pPr>
            <a:r>
              <a:rPr dirty="0" err="1" smtClean="0"/>
              <a:t>عملت</a:t>
            </a:r>
            <a:r>
              <a:rPr dirty="0" smtClean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بيت</a:t>
            </a:r>
            <a:r>
              <a:rPr dirty="0"/>
              <a:t> </a:t>
            </a:r>
            <a:r>
              <a:rPr dirty="0" err="1"/>
              <a:t>ساحور</a:t>
            </a:r>
            <a:r>
              <a:rPr dirty="0"/>
              <a:t>، </a:t>
            </a:r>
            <a:r>
              <a:rPr dirty="0" err="1"/>
              <a:t>الناصرة</a:t>
            </a:r>
            <a:r>
              <a:rPr dirty="0"/>
              <a:t>، </a:t>
            </a:r>
            <a:r>
              <a:rPr dirty="0" err="1"/>
              <a:t>والسلط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 smtClean="0"/>
              <a:t>الأردن</a:t>
            </a:r>
            <a:endParaRPr dirty="0"/>
          </a:p>
        </p:txBody>
      </p:sp>
      <p:pic>
        <p:nvPicPr>
          <p:cNvPr id="3074" name="Picture 2" descr="Feast of St. Marie Alphonsine Ghattas in Jerusalem - عيد القديسة ماري  ألفونسين غطاس في القد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184" y="3319495"/>
            <a:ext cx="4989631" cy="2806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الحياة الروحية والفضائل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  <a:defRPr sz="2000"/>
            </a:pPr>
            <a:r>
              <a:rPr dirty="0" err="1"/>
              <a:t>اتصفت</a:t>
            </a:r>
            <a:r>
              <a:rPr dirty="0"/>
              <a:t> </a:t>
            </a:r>
            <a:r>
              <a:rPr dirty="0" err="1"/>
              <a:t>بالتواضع</a:t>
            </a:r>
            <a:r>
              <a:rPr dirty="0"/>
              <a:t> </a:t>
            </a:r>
            <a:r>
              <a:rPr dirty="0" err="1"/>
              <a:t>العميق</a:t>
            </a:r>
            <a:r>
              <a:rPr dirty="0"/>
              <a:t> </a:t>
            </a:r>
            <a:r>
              <a:rPr dirty="0" err="1"/>
              <a:t>وحبّ</a:t>
            </a:r>
            <a:r>
              <a:rPr dirty="0"/>
              <a:t> </a:t>
            </a:r>
            <a:r>
              <a:rPr dirty="0" err="1"/>
              <a:t>الصمت</a:t>
            </a:r>
            <a:r>
              <a:rPr dirty="0"/>
              <a:t> </a:t>
            </a:r>
            <a:r>
              <a:rPr dirty="0" err="1" smtClean="0"/>
              <a:t>والصلاة</a:t>
            </a:r>
            <a:endParaRPr lang="en-US" dirty="0" smtClean="0"/>
          </a:p>
          <a:p>
            <a:pPr marL="0" indent="0" algn="r">
              <a:buNone/>
              <a:defRPr sz="2000"/>
            </a:pPr>
            <a:r>
              <a:rPr dirty="0" err="1" smtClean="0"/>
              <a:t>عاشت</a:t>
            </a:r>
            <a:r>
              <a:rPr dirty="0" smtClean="0"/>
              <a:t> </a:t>
            </a:r>
            <a:r>
              <a:rPr dirty="0" err="1"/>
              <a:t>سرّاً</a:t>
            </a:r>
            <a:r>
              <a:rPr dirty="0"/>
              <a:t> </a:t>
            </a:r>
            <a:r>
              <a:rPr dirty="0" err="1"/>
              <a:t>روحياً</a:t>
            </a:r>
            <a:r>
              <a:rPr dirty="0"/>
              <a:t> </a:t>
            </a:r>
            <a:r>
              <a:rPr dirty="0" err="1" smtClean="0"/>
              <a:t>لمدة</a:t>
            </a:r>
            <a:r>
              <a:rPr lang="ar-JO" dirty="0" smtClean="0"/>
              <a:t> 35 سنه </a:t>
            </a:r>
            <a:r>
              <a:rPr dirty="0" smtClean="0"/>
              <a:t> </a:t>
            </a:r>
            <a:endParaRPr lang="ar-JO" dirty="0" smtClean="0"/>
          </a:p>
          <a:p>
            <a:pPr marL="0" indent="0" algn="r">
              <a:buNone/>
              <a:defRPr sz="2000"/>
            </a:pPr>
            <a:r>
              <a:rPr dirty="0" err="1" smtClean="0"/>
              <a:t>كانت</a:t>
            </a:r>
            <a:r>
              <a:rPr dirty="0" smtClean="0"/>
              <a:t> </a:t>
            </a:r>
            <a:r>
              <a:rPr dirty="0" err="1"/>
              <a:t>مثالاً</a:t>
            </a:r>
            <a:r>
              <a:rPr dirty="0"/>
              <a:t> </a:t>
            </a:r>
            <a:r>
              <a:rPr dirty="0" err="1"/>
              <a:t>للقداسة</a:t>
            </a:r>
            <a:r>
              <a:rPr dirty="0"/>
              <a:t> </a:t>
            </a:r>
            <a:r>
              <a:rPr dirty="0" err="1"/>
              <a:t>اليومية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التعليم</a:t>
            </a:r>
            <a:r>
              <a:rPr dirty="0"/>
              <a:t> </a:t>
            </a:r>
            <a:r>
              <a:rPr dirty="0" err="1"/>
              <a:t>وخدمة</a:t>
            </a:r>
            <a:r>
              <a:rPr dirty="0"/>
              <a:t> </a:t>
            </a:r>
            <a:r>
              <a:rPr dirty="0" err="1" smtClean="0"/>
              <a:t>الآخري</a:t>
            </a:r>
            <a:endParaRPr dirty="0"/>
          </a:p>
        </p:txBody>
      </p:sp>
      <p:pic>
        <p:nvPicPr>
          <p:cNvPr id="4098" name="Picture 2" descr="القدّيسة ماري ألفونسين غطّاس - Radio Mari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20" y="3202486"/>
            <a:ext cx="3106239" cy="310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سنوات النهاية والوفاة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  <a:defRPr sz="2000"/>
            </a:pPr>
            <a:r>
              <a:rPr dirty="0" err="1"/>
              <a:t>أسست</a:t>
            </a:r>
            <a:r>
              <a:rPr dirty="0"/>
              <a:t> </a:t>
            </a:r>
            <a:r>
              <a:rPr dirty="0" err="1"/>
              <a:t>داراً</a:t>
            </a:r>
            <a:r>
              <a:rPr dirty="0"/>
              <a:t> </a:t>
            </a:r>
            <a:r>
              <a:rPr dirty="0" err="1"/>
              <a:t>للأيتام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عين</a:t>
            </a:r>
            <a:r>
              <a:rPr dirty="0"/>
              <a:t> </a:t>
            </a:r>
            <a:r>
              <a:rPr dirty="0" err="1"/>
              <a:t>كارم</a:t>
            </a:r>
            <a:r>
              <a:rPr dirty="0"/>
              <a:t> </a:t>
            </a:r>
            <a:r>
              <a:rPr dirty="0" err="1"/>
              <a:t>قرب</a:t>
            </a:r>
            <a:r>
              <a:rPr dirty="0"/>
              <a:t> </a:t>
            </a:r>
            <a:r>
              <a:rPr dirty="0" err="1" smtClean="0"/>
              <a:t>القدس</a:t>
            </a:r>
            <a:endParaRPr lang="en-US" dirty="0" smtClean="0"/>
          </a:p>
          <a:p>
            <a:pPr marL="0" indent="0" algn="r">
              <a:buNone/>
              <a:defRPr sz="2000"/>
            </a:pPr>
            <a:r>
              <a:rPr dirty="0" err="1" smtClean="0"/>
              <a:t>توفيت</a:t>
            </a:r>
            <a:r>
              <a:rPr dirty="0" smtClean="0"/>
              <a:t> </a:t>
            </a:r>
            <a:r>
              <a:rPr dirty="0" err="1"/>
              <a:t>في</a:t>
            </a:r>
            <a:r>
              <a:rPr dirty="0"/>
              <a:t> 25 </a:t>
            </a:r>
            <a:r>
              <a:rPr dirty="0" err="1"/>
              <a:t>مارس</a:t>
            </a:r>
            <a:r>
              <a:rPr dirty="0"/>
              <a:t> 1927 (</a:t>
            </a:r>
            <a:r>
              <a:rPr dirty="0" err="1"/>
              <a:t>عيد</a:t>
            </a:r>
            <a:r>
              <a:rPr dirty="0"/>
              <a:t> </a:t>
            </a:r>
            <a:r>
              <a:rPr dirty="0" err="1"/>
              <a:t>البشارة</a:t>
            </a:r>
            <a:r>
              <a:rPr dirty="0"/>
              <a:t>) </a:t>
            </a:r>
            <a:r>
              <a:rPr dirty="0" err="1"/>
              <a:t>أثناء</a:t>
            </a:r>
            <a:r>
              <a:rPr dirty="0"/>
              <a:t> </a:t>
            </a:r>
            <a:r>
              <a:rPr dirty="0" err="1"/>
              <a:t>صلاتها</a:t>
            </a:r>
            <a:r>
              <a:rPr dirty="0"/>
              <a:t> </a:t>
            </a:r>
            <a:r>
              <a:rPr dirty="0" err="1" smtClean="0"/>
              <a:t>بالمسبّحة</a:t>
            </a:r>
            <a:endParaRPr dirty="0"/>
          </a:p>
          <a:p>
            <a:pPr marL="0" indent="0" algn="r">
              <a:buNone/>
              <a:defRPr sz="2000"/>
            </a:pPr>
            <a:r>
              <a:rPr dirty="0" err="1"/>
              <a:t>أصبحت</a:t>
            </a:r>
            <a:r>
              <a:rPr dirty="0"/>
              <a:t> </a:t>
            </a:r>
            <a:r>
              <a:rPr dirty="0" err="1"/>
              <a:t>رمزاً</a:t>
            </a:r>
            <a:r>
              <a:rPr dirty="0"/>
              <a:t> </a:t>
            </a:r>
            <a:r>
              <a:rPr dirty="0" err="1"/>
              <a:t>روحياً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 smtClean="0"/>
              <a:t>فلسطين</a:t>
            </a:r>
            <a:endParaRPr dirty="0"/>
          </a:p>
        </p:txBody>
      </p:sp>
      <p:pic>
        <p:nvPicPr>
          <p:cNvPr id="5122" name="Picture 2" descr="وكالة صامد للأنباء: إطلاق اسم القديسة ماري ألفونسين على أحد شوارع الزبابد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02" y="3677975"/>
            <a:ext cx="4662085" cy="263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التكريم والخدمة الموروثة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  <a:defRPr sz="2000"/>
            </a:pPr>
            <a:r>
              <a:rPr dirty="0" err="1"/>
              <a:t>يُحتفل</a:t>
            </a:r>
            <a:r>
              <a:rPr dirty="0"/>
              <a:t> </a:t>
            </a:r>
            <a:r>
              <a:rPr dirty="0" err="1"/>
              <a:t>بعيدها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القدس</a:t>
            </a:r>
            <a:r>
              <a:rPr dirty="0"/>
              <a:t> </a:t>
            </a:r>
            <a:r>
              <a:rPr dirty="0" err="1"/>
              <a:t>والأراضي</a:t>
            </a:r>
            <a:r>
              <a:rPr dirty="0"/>
              <a:t> </a:t>
            </a:r>
            <a:r>
              <a:rPr dirty="0" err="1" smtClean="0"/>
              <a:t>المقدسة</a:t>
            </a:r>
            <a:endParaRPr dirty="0"/>
          </a:p>
          <a:p>
            <a:pPr marL="0" indent="0" algn="r">
              <a:buNone/>
              <a:defRPr sz="2000"/>
            </a:pPr>
            <a:r>
              <a:rPr dirty="0" err="1"/>
              <a:t>تستمر</a:t>
            </a:r>
            <a:r>
              <a:rPr dirty="0"/>
              <a:t> </a:t>
            </a:r>
            <a:r>
              <a:rPr dirty="0" err="1"/>
              <a:t>جماعة</a:t>
            </a:r>
            <a:r>
              <a:rPr dirty="0"/>
              <a:t> </a:t>
            </a:r>
            <a:r>
              <a:rPr dirty="0" err="1"/>
              <a:t>أخوات</a:t>
            </a:r>
            <a:r>
              <a:rPr dirty="0"/>
              <a:t> </a:t>
            </a:r>
            <a:r>
              <a:rPr dirty="0" err="1"/>
              <a:t>المسبّحة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التعليم</a:t>
            </a:r>
            <a:r>
              <a:rPr dirty="0"/>
              <a:t> </a:t>
            </a:r>
            <a:r>
              <a:rPr dirty="0" err="1"/>
              <a:t>والخدمة</a:t>
            </a:r>
            <a:r>
              <a:rPr dirty="0"/>
              <a:t> </a:t>
            </a:r>
            <a:r>
              <a:rPr dirty="0" err="1"/>
              <a:t>حتى</a:t>
            </a:r>
            <a:r>
              <a:rPr dirty="0"/>
              <a:t> </a:t>
            </a:r>
            <a:r>
              <a:rPr dirty="0" err="1" smtClean="0"/>
              <a:t>اليوم</a:t>
            </a:r>
            <a:endParaRPr dirty="0"/>
          </a:p>
          <a:p>
            <a:pPr marL="0" indent="0" algn="r">
              <a:buNone/>
              <a:defRPr sz="2000"/>
            </a:pPr>
            <a:r>
              <a:rPr dirty="0" err="1"/>
              <a:t>تُعد</a:t>
            </a:r>
            <a:r>
              <a:rPr dirty="0"/>
              <a:t> </a:t>
            </a:r>
            <a:r>
              <a:rPr dirty="0" err="1"/>
              <a:t>مثالاً</a:t>
            </a:r>
            <a:r>
              <a:rPr dirty="0"/>
              <a:t> </a:t>
            </a:r>
            <a:r>
              <a:rPr dirty="0" err="1"/>
              <a:t>للإيمان</a:t>
            </a:r>
            <a:r>
              <a:rPr dirty="0"/>
              <a:t> </a:t>
            </a:r>
            <a:r>
              <a:rPr dirty="0" err="1" smtClean="0"/>
              <a:t>والتواضع</a:t>
            </a:r>
            <a:endParaRPr dirty="0"/>
          </a:p>
        </p:txBody>
      </p:sp>
      <p:pic>
        <p:nvPicPr>
          <p:cNvPr id="6146" name="Picture 2" descr="القديسة ماري ألفونسي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755940"/>
            <a:ext cx="344805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الخلاصة والرسالة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  <a:defRPr sz="2000"/>
            </a:pPr>
            <a:r>
              <a:rPr lang="ar-JO" dirty="0" smtClean="0"/>
              <a:t>رسالتها </a:t>
            </a:r>
            <a:r>
              <a:rPr dirty="0" err="1" smtClean="0"/>
              <a:t>التواضع</a:t>
            </a:r>
            <a:r>
              <a:rPr dirty="0"/>
              <a:t>، </a:t>
            </a:r>
            <a:r>
              <a:rPr dirty="0" err="1"/>
              <a:t>الخدمة</a:t>
            </a:r>
            <a:r>
              <a:rPr dirty="0"/>
              <a:t>، </a:t>
            </a:r>
            <a:r>
              <a:rPr dirty="0" err="1"/>
              <a:t>الإيمان</a:t>
            </a:r>
            <a:r>
              <a:rPr dirty="0"/>
              <a:t> </a:t>
            </a:r>
            <a:r>
              <a:rPr dirty="0" err="1" smtClean="0"/>
              <a:t>العميق</a:t>
            </a:r>
            <a:endParaRPr dirty="0"/>
          </a:p>
          <a:p>
            <a:pPr marL="0" indent="0" algn="r">
              <a:buNone/>
              <a:defRPr sz="2000"/>
            </a:pPr>
            <a:r>
              <a:rPr dirty="0" err="1"/>
              <a:t>تعلمنا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القداسة</a:t>
            </a:r>
            <a:r>
              <a:rPr dirty="0"/>
              <a:t> </a:t>
            </a:r>
            <a:r>
              <a:rPr dirty="0" err="1"/>
              <a:t>تُعاش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البساطة</a:t>
            </a:r>
            <a:r>
              <a:rPr dirty="0"/>
              <a:t> </a:t>
            </a:r>
            <a:r>
              <a:rPr dirty="0" err="1" smtClean="0"/>
              <a:t>اليومي</a:t>
            </a:r>
            <a:endParaRPr lang="en-US" dirty="0" smtClean="0"/>
          </a:p>
          <a:p>
            <a:pPr marL="0" indent="0" algn="r">
              <a:buNone/>
              <a:defRPr sz="2000"/>
            </a:pPr>
            <a:r>
              <a:rPr dirty="0" err="1" smtClean="0"/>
              <a:t>دعوة</a:t>
            </a:r>
            <a:r>
              <a:rPr dirty="0" smtClean="0"/>
              <a:t> </a:t>
            </a:r>
            <a:r>
              <a:rPr dirty="0" err="1"/>
              <a:t>لنا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نعيش</a:t>
            </a:r>
            <a:r>
              <a:rPr dirty="0"/>
              <a:t> </a:t>
            </a:r>
            <a:r>
              <a:rPr dirty="0" err="1"/>
              <a:t>الإيمان</a:t>
            </a:r>
            <a:r>
              <a:rPr dirty="0"/>
              <a:t> </a:t>
            </a:r>
            <a:r>
              <a:rPr dirty="0" err="1"/>
              <a:t>بالمحبة</a:t>
            </a:r>
            <a:r>
              <a:rPr dirty="0"/>
              <a:t> </a:t>
            </a:r>
            <a:r>
              <a:rPr dirty="0" err="1" smtClean="0"/>
              <a:t>والتواضع</a:t>
            </a:r>
            <a:endParaRPr dirty="0"/>
          </a:p>
        </p:txBody>
      </p:sp>
      <p:pic>
        <p:nvPicPr>
          <p:cNvPr id="7170" name="Picture 2" descr="إعلان قداسة الأم ماري ألفونسين دانييل غطا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53" y="1701350"/>
            <a:ext cx="3106240" cy="46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187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حياة القدّيسة ماريا ألفونسينا دَانِيل غطّاس</vt:lpstr>
      <vt:lpstr>النشأة والخلفية</vt:lpstr>
      <vt:lpstr>الدعوة والتأسيس</vt:lpstr>
      <vt:lpstr>الحياة الروحية والفضائل</vt:lpstr>
      <vt:lpstr>سنوات النهاية والوفاة</vt:lpstr>
      <vt:lpstr>التكريم والخدمة الموروثة</vt:lpstr>
      <vt:lpstr>الخلاصة والرسالة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حياة القدّيسة ماريا ألفونسينا دَانِيل غطّاس</dc:title>
  <dc:subject/>
  <dc:creator>Reservation Manager</dc:creator>
  <cp:keywords/>
  <dc:description>generated using python-pptx</dc:description>
  <cp:lastModifiedBy>Reservation Manager</cp:lastModifiedBy>
  <cp:revision>4</cp:revision>
  <dcterms:created xsi:type="dcterms:W3CDTF">2013-01-27T09:14:16Z</dcterms:created>
  <dcterms:modified xsi:type="dcterms:W3CDTF">2025-11-10T08:48:48Z</dcterms:modified>
  <cp:category/>
</cp:coreProperties>
</file>