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1"/>
  </p:sldMasterIdLst>
  <p:sldIdLst>
    <p:sldId id="265" r:id="rId2"/>
    <p:sldId id="261" r:id="rId3"/>
    <p:sldId id="266" r:id="rId4"/>
    <p:sldId id="270" r:id="rId5"/>
    <p:sldId id="267" r:id="rId6"/>
    <p:sldId id="263" r:id="rId7"/>
    <p:sldId id="268" r:id="rId8"/>
    <p:sldId id="269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5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50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0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94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309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40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1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5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2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1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3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4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7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2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39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7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8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80F644-9E92-421C-8701-7D2206C4EC8D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3D7D-8A3F-48EB-8DD9-F2656469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146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  <p:sldLayoutId id="21474841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95" y="335902"/>
            <a:ext cx="10515600" cy="897586"/>
          </a:xfrm>
        </p:spPr>
        <p:txBody>
          <a:bodyPr/>
          <a:lstStyle/>
          <a:p>
            <a:pPr algn="ctr"/>
            <a:r>
              <a:rPr lang="ar-JO" b="1" dirty="0"/>
              <a:t>القديسة ماري </a:t>
            </a:r>
            <a:r>
              <a:rPr lang="ar-JO" b="1" dirty="0" err="1"/>
              <a:t>الفونسين</a:t>
            </a:r>
            <a:endParaRPr lang="en-GB" dirty="0"/>
          </a:p>
        </p:txBody>
      </p:sp>
      <p:pic>
        <p:nvPicPr>
          <p:cNvPr id="6" name="Picture 2" descr="قديسة من ارضنا ظهرت لها العذراء ورسمتها: الأم ماري الفونسين &quot;عاشقة الوردية&quot;  - Nour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97" y="1129003"/>
            <a:ext cx="5561197" cy="54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300">
              <a:srgbClr val="F1EFDA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295244" cy="929148"/>
          </a:xfrm>
        </p:spPr>
        <p:txBody>
          <a:bodyPr>
            <a:normAutofit/>
          </a:bodyPr>
          <a:lstStyle/>
          <a:p>
            <a:pPr algn="ctr" rtl="1"/>
            <a:r>
              <a:rPr lang="ar-JO" sz="3000" b="1" dirty="0"/>
              <a:t>القديسة ماري </a:t>
            </a:r>
            <a:r>
              <a:rPr lang="ar-JO" sz="3000" b="1" dirty="0" err="1"/>
              <a:t>الفونسين</a:t>
            </a:r>
            <a:endParaRPr lang="en-GB" sz="3000" dirty="0"/>
          </a:p>
        </p:txBody>
      </p:sp>
      <p:sp>
        <p:nvSpPr>
          <p:cNvPr id="8" name="Teardrop 7"/>
          <p:cNvSpPr/>
          <p:nvPr/>
        </p:nvSpPr>
        <p:spPr>
          <a:xfrm>
            <a:off x="6214187" y="1744825"/>
            <a:ext cx="5514393" cy="4814596"/>
          </a:xfrm>
          <a:prstGeom prst="teardrop">
            <a:avLst>
              <a:gd name="adj" fmla="val 100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dirty="0" smtClean="0"/>
              <a:t>-ولدت </a:t>
            </a:r>
            <a:r>
              <a:rPr lang="ar-JO" dirty="0"/>
              <a:t>القديسة ماري </a:t>
            </a:r>
            <a:r>
              <a:rPr lang="ar-JO" dirty="0" err="1"/>
              <a:t>الفونسين</a:t>
            </a:r>
            <a:r>
              <a:rPr lang="ar-JO" dirty="0"/>
              <a:t> في مدينة القدس 4 تشرين </a:t>
            </a:r>
            <a:r>
              <a:rPr lang="ar-JO" dirty="0" smtClean="0"/>
              <a:t>الأول</a:t>
            </a:r>
            <a:r>
              <a:rPr lang="en-GB" dirty="0" smtClean="0"/>
              <a:t> </a:t>
            </a:r>
            <a:r>
              <a:rPr lang="ar-JO" dirty="0" smtClean="0"/>
              <a:t>عام 1843</a:t>
            </a:r>
            <a:r>
              <a:rPr lang="ar-JO" dirty="0"/>
              <a:t>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 smtClean="0"/>
              <a:t>-واسمها </a:t>
            </a:r>
            <a:r>
              <a:rPr lang="ar-JO" dirty="0"/>
              <a:t>الحقيقي سلطانة</a:t>
            </a:r>
            <a:r>
              <a:rPr lang="ar-JO" dirty="0" smtClean="0"/>
              <a:t>.</a:t>
            </a:r>
          </a:p>
          <a:p>
            <a:pPr algn="r" rtl="1"/>
            <a:endParaRPr lang="ar-JO" dirty="0" smtClean="0"/>
          </a:p>
          <a:p>
            <a:pPr algn="r" rtl="1"/>
            <a:r>
              <a:rPr lang="ar-JO" dirty="0" smtClean="0"/>
              <a:t>-والدها </a:t>
            </a:r>
            <a:r>
              <a:rPr lang="ar-JO" dirty="0"/>
              <a:t>كان يعمل نجارا </a:t>
            </a:r>
            <a:r>
              <a:rPr lang="ar-JO" dirty="0" smtClean="0"/>
              <a:t>و والدتها </a:t>
            </a:r>
            <a:r>
              <a:rPr lang="ar-JO" dirty="0"/>
              <a:t>ربة منزل.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 smtClean="0"/>
              <a:t>-اخوها </a:t>
            </a:r>
            <a:r>
              <a:rPr lang="ar-JO" dirty="0"/>
              <a:t>أنطون قرر ان يصبح كاهنا.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/>
              <a:t> - </a:t>
            </a:r>
            <a:r>
              <a:rPr lang="ar-JO"/>
              <a:t>توفيت </a:t>
            </a:r>
            <a:r>
              <a:rPr lang="ar-JO" smtClean="0"/>
              <a:t>وكان </a:t>
            </a:r>
            <a:r>
              <a:rPr lang="ar-JO" dirty="0"/>
              <a:t>عمرها 83 (توفيت وهي تصلي </a:t>
            </a:r>
            <a:r>
              <a:rPr lang="ar-JO" dirty="0" smtClean="0"/>
              <a:t>المسبحة الوردية).</a:t>
            </a:r>
            <a:endParaRPr lang="ar-JO" dirty="0"/>
          </a:p>
        </p:txBody>
      </p:sp>
      <p:sp>
        <p:nvSpPr>
          <p:cNvPr id="9" name="Teardrop 8"/>
          <p:cNvSpPr/>
          <p:nvPr/>
        </p:nvSpPr>
        <p:spPr>
          <a:xfrm>
            <a:off x="-65314" y="1847462"/>
            <a:ext cx="5859624" cy="481459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dirty="0" smtClean="0"/>
              <a:t>-كانت </a:t>
            </a:r>
            <a:r>
              <a:rPr lang="ar-JO" dirty="0"/>
              <a:t>القديسة ماري </a:t>
            </a:r>
            <a:r>
              <a:rPr lang="ar-JO" dirty="0" err="1"/>
              <a:t>الفونسين</a:t>
            </a:r>
            <a:r>
              <a:rPr lang="ar-JO" dirty="0"/>
              <a:t> تحب الصلاة كثيرا وهي </a:t>
            </a:r>
            <a:r>
              <a:rPr lang="ar-JO" dirty="0" smtClean="0"/>
              <a:t>صغيرة.</a:t>
            </a:r>
          </a:p>
          <a:p>
            <a:pPr algn="r" rtl="1"/>
            <a:r>
              <a:rPr lang="ar-JO" dirty="0"/>
              <a:t> </a:t>
            </a:r>
          </a:p>
          <a:p>
            <a:pPr algn="r" rtl="1"/>
            <a:r>
              <a:rPr lang="ar-JO" dirty="0"/>
              <a:t>-بدأت الدراسة في عمر الخامسة في مدرسة راهبات القديس </a:t>
            </a:r>
            <a:r>
              <a:rPr lang="ar-JO" dirty="0" smtClean="0"/>
              <a:t>يوسف.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/>
              <a:t>-وانضمت إلى سلك الرهبانية في عمر السابعة عشرة</a:t>
            </a:r>
            <a:r>
              <a:rPr lang="ar-JO" dirty="0" smtClean="0"/>
              <a:t>.</a:t>
            </a:r>
          </a:p>
          <a:p>
            <a:pPr algn="r" rtl="1"/>
            <a:endParaRPr lang="ar-JO" dirty="0"/>
          </a:p>
          <a:p>
            <a:pPr algn="r" rtl="1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75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8560"/>
            <a:ext cx="10295244" cy="929148"/>
          </a:xfrm>
        </p:spPr>
        <p:txBody>
          <a:bodyPr>
            <a:normAutofit/>
          </a:bodyPr>
          <a:lstStyle/>
          <a:p>
            <a:pPr algn="ctr" rtl="1"/>
            <a:r>
              <a:rPr lang="ar-JO" sz="3000" b="1" dirty="0"/>
              <a:t>القديسة ماري </a:t>
            </a:r>
            <a:r>
              <a:rPr lang="ar-JO" sz="3000" b="1" dirty="0" err="1"/>
              <a:t>الفونسين</a:t>
            </a:r>
            <a:endParaRPr lang="en-GB" sz="3000" dirty="0"/>
          </a:p>
        </p:txBody>
      </p:sp>
      <p:sp>
        <p:nvSpPr>
          <p:cNvPr id="8" name="Teardrop 7"/>
          <p:cNvSpPr/>
          <p:nvPr/>
        </p:nvSpPr>
        <p:spPr>
          <a:xfrm>
            <a:off x="5421086" y="1203649"/>
            <a:ext cx="6634066" cy="5458410"/>
          </a:xfrm>
          <a:prstGeom prst="teardrop">
            <a:avLst>
              <a:gd name="adj" fmla="val 100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dirty="0"/>
              <a:t>قررت القديسة ماري </a:t>
            </a:r>
            <a:r>
              <a:rPr lang="ar-JO" dirty="0" err="1"/>
              <a:t>الفونسين</a:t>
            </a:r>
            <a:r>
              <a:rPr lang="ar-JO" dirty="0"/>
              <a:t> أن تصبح راهبة بسبب: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/>
              <a:t>1-	</a:t>
            </a:r>
            <a:r>
              <a:rPr lang="ar-JO" b="1" dirty="0"/>
              <a:t> إيمانها العميق وهي </a:t>
            </a:r>
            <a:r>
              <a:rPr lang="ar-JO" b="1" dirty="0" smtClean="0"/>
              <a:t>صغيرة.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/>
              <a:t>2-	</a:t>
            </a:r>
            <a:r>
              <a:rPr lang="ar-JO" b="1" dirty="0" err="1"/>
              <a:t>لانها</a:t>
            </a:r>
            <a:r>
              <a:rPr lang="ar-JO" b="1" dirty="0"/>
              <a:t> شعرت بدعوة الهية </a:t>
            </a:r>
            <a:r>
              <a:rPr lang="ar-JO" dirty="0"/>
              <a:t>بانها أداة </a:t>
            </a:r>
            <a:r>
              <a:rPr lang="ar-JO" dirty="0" smtClean="0"/>
              <a:t>سلام.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/>
              <a:t>3-	</a:t>
            </a:r>
            <a:r>
              <a:rPr lang="ar-JO" b="1" dirty="0" smtClean="0"/>
              <a:t> ظهرت لها العذراء مريم عدة مرات و</a:t>
            </a:r>
            <a:r>
              <a:rPr lang="ar-JO" dirty="0" smtClean="0"/>
              <a:t> طلبت منها تأسيس </a:t>
            </a:r>
            <a:r>
              <a:rPr lang="ar-JO" dirty="0"/>
              <a:t>رهبانية الورديّة </a:t>
            </a:r>
            <a:r>
              <a:rPr lang="ar-JO" dirty="0" smtClean="0"/>
              <a:t>المقدّسة.</a:t>
            </a:r>
            <a:endParaRPr lang="ar-JO" dirty="0"/>
          </a:p>
        </p:txBody>
      </p:sp>
      <p:pic>
        <p:nvPicPr>
          <p:cNvPr id="5" name="Picture 4" descr="رهبنة الوردية المقدسة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1" y="1614196"/>
            <a:ext cx="4049486" cy="4823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2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951722" y="1265050"/>
            <a:ext cx="9535885" cy="547165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b="1" dirty="0" smtClean="0"/>
              <a:t>كانت القديسة ماري </a:t>
            </a:r>
            <a:r>
              <a:rPr lang="ar-JO" b="1" dirty="0" err="1" smtClean="0"/>
              <a:t>الفونسين</a:t>
            </a:r>
            <a:r>
              <a:rPr lang="ar-JO" b="1" dirty="0" smtClean="0"/>
              <a:t> تحب ان تخدم الكنيسة والناس كثيرا: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 smtClean="0"/>
              <a:t>-أسست </a:t>
            </a:r>
            <a:r>
              <a:rPr lang="ar-JO" dirty="0"/>
              <a:t>راهبات الوردية</a:t>
            </a:r>
            <a:r>
              <a:rPr lang="ar-JO" dirty="0" smtClean="0"/>
              <a:t>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 smtClean="0"/>
              <a:t>-نشرت </a:t>
            </a:r>
            <a:r>
              <a:rPr lang="ar-JO" dirty="0"/>
              <a:t>الإيمان والتعليم المسيحي من خلال راهبات الوردية </a:t>
            </a:r>
            <a:r>
              <a:rPr lang="ar-JO" dirty="0" smtClean="0"/>
              <a:t>و المدارس المسيحية الاخرى.</a:t>
            </a:r>
            <a:endParaRPr lang="ar-JO" dirty="0"/>
          </a:p>
          <a:p>
            <a:pPr algn="r" rtl="1"/>
            <a:endParaRPr lang="ar-JO" dirty="0"/>
          </a:p>
          <a:p>
            <a:pPr marL="285750" indent="-285750" algn="r" rtl="1">
              <a:buFontTx/>
              <a:buChar char="-"/>
            </a:pPr>
            <a:r>
              <a:rPr lang="ar-JO" dirty="0" smtClean="0"/>
              <a:t>درست اللغة العربية لمدة عامين في القدس.</a:t>
            </a:r>
          </a:p>
          <a:p>
            <a:pPr marL="285750" indent="-285750" algn="r" rtl="1">
              <a:buFontTx/>
              <a:buChar char="-"/>
            </a:pPr>
            <a:endParaRPr lang="ar-JO" dirty="0"/>
          </a:p>
          <a:p>
            <a:pPr algn="r" rtl="1"/>
            <a:r>
              <a:rPr lang="ar-JO" dirty="0"/>
              <a:t>-أسست </a:t>
            </a:r>
            <a:r>
              <a:rPr lang="ar-JO" dirty="0" smtClean="0"/>
              <a:t>دار للأيتام (الأطفال </a:t>
            </a:r>
            <a:r>
              <a:rPr lang="ar-JO" dirty="0" err="1" smtClean="0"/>
              <a:t>االذين</a:t>
            </a:r>
            <a:r>
              <a:rPr lang="ar-JO" dirty="0" smtClean="0"/>
              <a:t> ليس لهم عائلة)</a:t>
            </a:r>
          </a:p>
          <a:p>
            <a:pPr algn="r" rtl="1"/>
            <a:endParaRPr lang="ar-JO" dirty="0" smtClean="0"/>
          </a:p>
          <a:p>
            <a:pPr algn="r" rtl="1"/>
            <a:r>
              <a:rPr lang="ar-JO" dirty="0" smtClean="0"/>
              <a:t>-تميزت </a:t>
            </a:r>
            <a:r>
              <a:rPr lang="ar-JO" dirty="0"/>
              <a:t>بالحب والتواضع </a:t>
            </a:r>
            <a:r>
              <a:rPr lang="ar-JO" dirty="0" smtClean="0"/>
              <a:t>والعطاء</a:t>
            </a:r>
            <a:r>
              <a:rPr lang="ar-JO" dirty="0"/>
              <a:t>، حيث جمعت الزيت </a:t>
            </a:r>
            <a:r>
              <a:rPr lang="ar-JO" dirty="0" smtClean="0"/>
              <a:t>الزائد </a:t>
            </a:r>
            <a:r>
              <a:rPr lang="ar-JO" dirty="0"/>
              <a:t>من </a:t>
            </a:r>
            <a:r>
              <a:rPr lang="ar-JO" dirty="0" smtClean="0"/>
              <a:t>المعجزات لتدهن </a:t>
            </a:r>
            <a:r>
              <a:rPr lang="ar-JO" dirty="0"/>
              <a:t>به المرضى.</a:t>
            </a:r>
          </a:p>
          <a:p>
            <a:pPr algn="r" rtl="1"/>
            <a:endParaRPr lang="ar-J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74645"/>
            <a:ext cx="10295244" cy="929148"/>
          </a:xfrm>
        </p:spPr>
        <p:txBody>
          <a:bodyPr>
            <a:normAutofit/>
          </a:bodyPr>
          <a:lstStyle/>
          <a:p>
            <a:pPr algn="ctr" rtl="1"/>
            <a:r>
              <a:rPr lang="ar-JO" sz="3000" b="1" dirty="0"/>
              <a:t>القديسة ماري </a:t>
            </a:r>
            <a:r>
              <a:rPr lang="ar-JO" sz="3000" b="1" dirty="0" err="1"/>
              <a:t>الفونسين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708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295244" cy="929148"/>
          </a:xfrm>
        </p:spPr>
        <p:txBody>
          <a:bodyPr>
            <a:normAutofit/>
          </a:bodyPr>
          <a:lstStyle/>
          <a:p>
            <a:pPr algn="ctr" rtl="1"/>
            <a:r>
              <a:rPr lang="ar-JO" sz="3000" b="1" dirty="0"/>
              <a:t>القديسة ماري </a:t>
            </a:r>
            <a:r>
              <a:rPr lang="ar-JO" sz="3000" b="1" dirty="0" err="1"/>
              <a:t>الفونسين</a:t>
            </a:r>
            <a:endParaRPr lang="en-GB" sz="3000" dirty="0"/>
          </a:p>
        </p:txBody>
      </p:sp>
      <p:sp>
        <p:nvSpPr>
          <p:cNvPr id="8" name="Teardrop 7"/>
          <p:cNvSpPr/>
          <p:nvPr/>
        </p:nvSpPr>
        <p:spPr>
          <a:xfrm>
            <a:off x="1856792" y="1730829"/>
            <a:ext cx="9806473" cy="5047861"/>
          </a:xfrm>
          <a:prstGeom prst="teardrop">
            <a:avLst>
              <a:gd name="adj" fmla="val 100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b="1" dirty="0"/>
              <a:t>كانت علاقة القديسة ماري </a:t>
            </a:r>
            <a:r>
              <a:rPr lang="ar-JO" b="1" dirty="0" err="1"/>
              <a:t>الفونسين</a:t>
            </a:r>
            <a:r>
              <a:rPr lang="ar-JO" b="1" dirty="0"/>
              <a:t> بمريم العذراء: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/>
              <a:t>1-علاقة محبة روحية عميقة.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 smtClean="0"/>
              <a:t>2-علاقة ثقة حيث طلبت مريم العذراء من القديسة </a:t>
            </a:r>
            <a:r>
              <a:rPr lang="ar-JO" dirty="0" smtClean="0"/>
              <a:t>ماري </a:t>
            </a:r>
            <a:r>
              <a:rPr lang="ar-JO" dirty="0" err="1" smtClean="0"/>
              <a:t>الفونسين</a:t>
            </a:r>
            <a:r>
              <a:rPr lang="ar-JO" dirty="0" smtClean="0"/>
              <a:t> </a:t>
            </a:r>
            <a:r>
              <a:rPr lang="ar-JO" dirty="0" smtClean="0"/>
              <a:t>ان تؤسس  </a:t>
            </a:r>
            <a:r>
              <a:rPr lang="ar-JO" dirty="0"/>
              <a:t>"رهبنة الورديّة المقدّسة</a:t>
            </a:r>
            <a:r>
              <a:rPr lang="ar-JO" dirty="0" smtClean="0"/>
              <a:t>".</a:t>
            </a:r>
          </a:p>
          <a:p>
            <a:pPr algn="r" rtl="1"/>
            <a:endParaRPr lang="en-GB" dirty="0"/>
          </a:p>
          <a:p>
            <a:pPr algn="r" rtl="1"/>
            <a:endParaRPr lang="ar-JO" dirty="0"/>
          </a:p>
          <a:p>
            <a:pPr algn="r" rtl="1"/>
            <a:endParaRPr lang="ar-JO" dirty="0" smtClean="0"/>
          </a:p>
        </p:txBody>
      </p:sp>
    </p:spTree>
    <p:extLst>
      <p:ext uri="{BB962C8B-B14F-4D97-AF65-F5344CB8AC3E}">
        <p14:creationId xmlns:p14="http://schemas.microsoft.com/office/powerpoint/2010/main" val="16895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07" y="527180"/>
            <a:ext cx="8915400" cy="56673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JO" b="1" dirty="0" smtClean="0"/>
              <a:t>من اجمل اقوال القديسة ماري </a:t>
            </a:r>
            <a:r>
              <a:rPr lang="ar-JO" b="1" dirty="0" err="1" smtClean="0"/>
              <a:t>الفونسين</a:t>
            </a:r>
            <a:endParaRPr lang="en-GB" b="1" dirty="0"/>
          </a:p>
        </p:txBody>
      </p:sp>
      <p:pic>
        <p:nvPicPr>
          <p:cNvPr id="5" name="Picture 4" descr="من أقوال القديسة ماري ألفونسين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69" y="1502228"/>
            <a:ext cx="4375947" cy="49481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43812" y="1789517"/>
            <a:ext cx="4486437" cy="442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1">
              <a:lnSpc>
                <a:spcPct val="107000"/>
              </a:lnSpc>
              <a:spcAft>
                <a:spcPts val="800"/>
              </a:spcAft>
            </a:pPr>
            <a:endParaRPr lang="ar-JO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 rtl="1">
              <a:lnSpc>
                <a:spcPct val="107000"/>
              </a:lnSpc>
              <a:spcAft>
                <a:spcPts val="800"/>
              </a:spcAft>
            </a:pPr>
            <a:r>
              <a:rPr lang="ar-J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اتعلم من هذا الكلام:</a:t>
            </a:r>
          </a:p>
          <a:p>
            <a:pPr marL="457200" algn="just" rtl="1">
              <a:lnSpc>
                <a:spcPct val="107000"/>
              </a:lnSpc>
              <a:spcAft>
                <a:spcPts val="800"/>
              </a:spcAft>
            </a:pPr>
            <a:r>
              <a:rPr lang="ar-JO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 </a:t>
            </a:r>
            <a:r>
              <a:rPr lang="ar-JO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اصلي دائما لكي يزيد حبي وايماني بيسوع وان املك القوة لدعوة جميع أصدقائي للصلاة ومحبة يسوع</a:t>
            </a:r>
            <a:r>
              <a:rPr lang="ar-JO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algn="just" rtl="1">
              <a:lnSpc>
                <a:spcPct val="107000"/>
              </a:lnSpc>
              <a:spcAft>
                <a:spcPts val="800"/>
              </a:spcAft>
            </a:pPr>
            <a:endParaRPr lang="ar-J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 rtl="1">
              <a:lnSpc>
                <a:spcPct val="107000"/>
              </a:lnSpc>
              <a:spcAft>
                <a:spcPts val="800"/>
              </a:spcAft>
            </a:pPr>
            <a:endParaRPr lang="ar-JO" sz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 rtl="1">
              <a:lnSpc>
                <a:spcPct val="107000"/>
              </a:lnSpc>
              <a:spcAft>
                <a:spcPts val="800"/>
              </a:spcAft>
            </a:pPr>
            <a:endParaRPr lang="ar-J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 rtl="1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295244" cy="929148"/>
          </a:xfrm>
        </p:spPr>
        <p:txBody>
          <a:bodyPr>
            <a:normAutofit/>
          </a:bodyPr>
          <a:lstStyle/>
          <a:p>
            <a:pPr algn="ctr" rtl="1"/>
            <a:r>
              <a:rPr lang="ar-JO" sz="3000" b="1" dirty="0" smtClean="0"/>
              <a:t>ماذا نتعلم من القديسة </a:t>
            </a:r>
            <a:r>
              <a:rPr lang="ar-JO" sz="3000" b="1" dirty="0"/>
              <a:t>ماري </a:t>
            </a:r>
            <a:r>
              <a:rPr lang="ar-JO" sz="3000" b="1" dirty="0" err="1"/>
              <a:t>الفونسين</a:t>
            </a:r>
            <a:endParaRPr lang="en-GB" sz="3000" dirty="0"/>
          </a:p>
        </p:txBody>
      </p:sp>
      <p:sp>
        <p:nvSpPr>
          <p:cNvPr id="8" name="Teardrop 7"/>
          <p:cNvSpPr/>
          <p:nvPr/>
        </p:nvSpPr>
        <p:spPr>
          <a:xfrm>
            <a:off x="1250302" y="1810140"/>
            <a:ext cx="9759819" cy="4870578"/>
          </a:xfrm>
          <a:prstGeom prst="teardrop">
            <a:avLst>
              <a:gd name="adj" fmla="val 100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JO" sz="2800" dirty="0"/>
          </a:p>
          <a:p>
            <a:pPr algn="r" rtl="1"/>
            <a:r>
              <a:rPr lang="ar-JO" sz="2800" dirty="0"/>
              <a:t>-	أن يكون </a:t>
            </a:r>
            <a:r>
              <a:rPr lang="ar-JO" sz="2800" dirty="0" smtClean="0"/>
              <a:t>لدينا </a:t>
            </a:r>
            <a:r>
              <a:rPr lang="ar-JO" sz="2800" dirty="0"/>
              <a:t>ايمان عميق مثلها.</a:t>
            </a:r>
          </a:p>
          <a:p>
            <a:pPr algn="r" rtl="1"/>
            <a:endParaRPr lang="ar-JO" sz="2800" dirty="0"/>
          </a:p>
          <a:p>
            <a:pPr algn="r" rtl="1"/>
            <a:endParaRPr lang="ar-JO" sz="2800" dirty="0"/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أن اساعد </a:t>
            </a:r>
            <a:r>
              <a:rPr lang="ar-JO" sz="2800" dirty="0"/>
              <a:t>المحتاجين باسم يسوع المسيح، وأبقى قوية مهما واجهت من </a:t>
            </a:r>
            <a:r>
              <a:rPr lang="ar-JO" sz="2800" dirty="0" smtClean="0"/>
              <a:t>صعوبات</a:t>
            </a:r>
            <a:r>
              <a:rPr lang="ar-JO" sz="2800" dirty="0"/>
              <a:t>.</a:t>
            </a:r>
          </a:p>
          <a:p>
            <a:pPr algn="r" rtl="1"/>
            <a:endParaRPr lang="ar-JO" dirty="0" smtClean="0"/>
          </a:p>
          <a:p>
            <a:pPr algn="r" rtl="1"/>
            <a:endParaRPr lang="ar-JO" dirty="0"/>
          </a:p>
          <a:p>
            <a:pPr algn="r" rtl="1"/>
            <a:endParaRPr lang="ar-JO" dirty="0" smtClean="0"/>
          </a:p>
          <a:p>
            <a:pPr algn="r" rtl="1"/>
            <a:endParaRPr lang="ar-JO" dirty="0"/>
          </a:p>
          <a:p>
            <a:pPr algn="r" rtl="1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728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2147" y="323850"/>
            <a:ext cx="7847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200" b="1" dirty="0" smtClean="0"/>
              <a:t>نحتفل بتذكار القديسة </a:t>
            </a:r>
            <a:r>
              <a:rPr lang="ar-JO" sz="3200" b="1" dirty="0"/>
              <a:t>ماري </a:t>
            </a:r>
            <a:r>
              <a:rPr lang="ar-JO" sz="3200" b="1" dirty="0" err="1" smtClean="0"/>
              <a:t>الفونسين</a:t>
            </a:r>
            <a:endParaRPr lang="ar-JO" sz="3200" b="1" dirty="0" smtClean="0"/>
          </a:p>
          <a:p>
            <a:pPr algn="r"/>
            <a:r>
              <a:rPr lang="ar-JO" sz="3200" b="1" dirty="0" smtClean="0"/>
              <a:t>في 19 تشرين الثاني من </a:t>
            </a:r>
            <a:r>
              <a:rPr lang="ar-JO" sz="3200" b="1" dirty="0"/>
              <a:t>كل عام </a:t>
            </a:r>
            <a:endParaRPr lang="en-GB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4" y="1558213"/>
            <a:ext cx="9631163" cy="54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1520" y="5288340"/>
            <a:ext cx="7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200" dirty="0" smtClean="0"/>
              <a:t>اعداد الطالبة : جوان المساعدة </a:t>
            </a:r>
          </a:p>
          <a:p>
            <a:pPr algn="r"/>
            <a:endParaRPr lang="ar-JO" sz="3200" dirty="0" smtClean="0"/>
          </a:p>
          <a:p>
            <a:pPr algn="r"/>
            <a:r>
              <a:rPr lang="ar-JO" sz="3200" dirty="0" smtClean="0"/>
              <a:t>اشراف المعلمة : شيرين زرافيلي</a:t>
            </a:r>
            <a:endParaRPr lang="en-GB" sz="3200" dirty="0"/>
          </a:p>
        </p:txBody>
      </p:sp>
      <p:pic>
        <p:nvPicPr>
          <p:cNvPr id="5" name="Content Placeholder 3" descr="يا أمَّ الله يا حنونة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873" y="149289"/>
            <a:ext cx="4767943" cy="5007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8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515</TotalTime>
  <Words>318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Ion</vt:lpstr>
      <vt:lpstr>القديسة ماري الفونسين</vt:lpstr>
      <vt:lpstr>القديسة ماري الفونسين</vt:lpstr>
      <vt:lpstr>القديسة ماري الفونسين</vt:lpstr>
      <vt:lpstr>القديسة ماري الفونسين</vt:lpstr>
      <vt:lpstr>القديسة ماري الفونسين</vt:lpstr>
      <vt:lpstr>من اجمل اقوال القديسة ماري الفونسين</vt:lpstr>
      <vt:lpstr>ماذا نتعلم من القديسة ماري الفونسين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القديسة ماري الفونسين</dc:title>
  <dc:creator>PC1</dc:creator>
  <cp:lastModifiedBy>PC1</cp:lastModifiedBy>
  <cp:revision>52</cp:revision>
  <dcterms:created xsi:type="dcterms:W3CDTF">2025-11-21T09:41:34Z</dcterms:created>
  <dcterms:modified xsi:type="dcterms:W3CDTF">2025-11-23T19:33:58Z</dcterms:modified>
</cp:coreProperties>
</file>