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64" r:id="rId6"/>
    <p:sldId id="265" r:id="rId7"/>
    <p:sldId id="266" r:id="rId8"/>
    <p:sldId id="267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25091-39FD-4B3A-A6B6-B3560C1199AD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89AE7-38B5-4046-B480-F61B4599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0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403D-60F9-4825-B63E-D65AE43380B1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368C-AB5E-4607-A5B6-E7DFC899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AI-generated content may be incorrect.">
            <a:extLst>
              <a:ext uri="{FF2B5EF4-FFF2-40B4-BE49-F238E27FC236}">
                <a16:creationId xmlns:a16="http://schemas.microsoft.com/office/drawing/2014/main" id="{DE490294-7F8D-9A11-AFA9-8700F5C6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BBB0E-AAB3-4D08-D7C3-517680F2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62" y="4384325"/>
            <a:ext cx="1895740" cy="466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357598-43E1-5573-F9F9-679347C73FCA}"/>
              </a:ext>
            </a:extLst>
          </p:cNvPr>
          <p:cNvSpPr txBox="1"/>
          <p:nvPr/>
        </p:nvSpPr>
        <p:spPr>
          <a:xfrm>
            <a:off x="4480560" y="4481783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E293B"/>
                </a:solidFill>
                <a:effectLst/>
                <a:latin typeface="Poppins" panose="00000500000000000000" pitchFamily="2" charset="0"/>
              </a:rPr>
              <a:t>Act 1 scenes( 2,3,4,5) 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A1CE2-FB1C-D5E0-7DD5-6606FD414456}"/>
              </a:ext>
            </a:extLst>
          </p:cNvPr>
          <p:cNvSpPr txBox="1"/>
          <p:nvPr/>
        </p:nvSpPr>
        <p:spPr>
          <a:xfrm>
            <a:off x="3749040" y="5651603"/>
            <a:ext cx="4142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Poppins" panose="00000500000000000000" pitchFamily="2" charset="0"/>
              </a:rPr>
              <a:t>      </a:t>
            </a:r>
            <a:r>
              <a:rPr lang="en-US" sz="3200" b="1" i="0" dirty="0">
                <a:solidFill>
                  <a:schemeClr val="bg2">
                    <a:lumMod val="25000"/>
                  </a:schemeClr>
                </a:solidFill>
                <a:effectLst/>
                <a:latin typeface="Papyrus" panose="03070502060502030205" pitchFamily="66" charset="0"/>
              </a:rPr>
              <a:t>Salma Samara(8B) 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Papyrus" panose="03070502060502030205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152205-E633-A784-BF84-73B245F2A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561103"/>
            <a:ext cx="352474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280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7916D-5B11-5685-6EAC-55AADE3E5D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2223" b="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38F3A-3180-E8C1-A362-0A87AB06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Poppins" panose="00000500000000000000" pitchFamily="2" charset="0"/>
              </a:rPr>
              <a:t>The main event/ events in the scenes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07DCE-D558-C7AD-BEEA-0F1077B6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1" y="1671569"/>
            <a:ext cx="6167248" cy="4072044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Edmund plans to trick Gloucester and make Edgar look guilty by forging a letter.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Gloucester believes Edmund’s lie, starting a family conflict.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Goneril becomes angry with Lear and his knights and decides to reduce his power.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Goneril orders Oswald to be rude to Lear.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Lear visits Goneril, notices disrespect, and argues with her about his knights.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The Fool mocks Lear for giving away his kingdom and losing authority.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Lear curses Goneril and decides to go to Regan for support.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Lear sends a letter to Regan and begins to feel worried and regretful about his decision.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466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52066-E417-4B5C-ACD9-0C08996233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2223" b="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6538EE-97D7-D49E-81F5-0E815E48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main characters that are introduced in the scenes.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B1012-C3B2-0DE3-92D4-3AA93EF9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Edmund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Gloucester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Goneril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Oswald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The Fool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Albany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395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2C8D9-404C-4BFD-6C1C-71936CCCDB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2223" b="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8E1AF-80E1-600E-80E7-71F97FF1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main theme/themes with discussion and examples from the scenes.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CF5E91C-8234-B32F-A1D5-0B4F0DE7F4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86551" y="1671569"/>
            <a:ext cx="6167248" cy="40720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Betrayal</a:t>
            </a:r>
            <a:b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People turn against their own family. Edmund tricks his dad and brother, and Goneril starts to go against her father, King Lear.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Power and Respect</a:t>
            </a:r>
            <a:b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Lear gave away his kingdom, and now nobody respects him. He learns that without power, people treat him differently.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Family Problems</a:t>
            </a:r>
            <a:b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Lear and his daughters fight instead of helping each other. This shows how families can break apart when people want control.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Foolish Choices</a:t>
            </a:r>
            <a:b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Lear made a bad choice by giving away his power. The Fool keeps reminding him that he was wrong.</a:t>
            </a:r>
          </a:p>
        </p:txBody>
      </p:sp>
    </p:spTree>
    <p:extLst>
      <p:ext uri="{BB962C8B-B14F-4D97-AF65-F5344CB8AC3E}">
        <p14:creationId xmlns:p14="http://schemas.microsoft.com/office/powerpoint/2010/main" val="123693409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A3819-D716-9563-691A-F90653EBA8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2223" b="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04EE9-5046-31E0-4EBB-34D9D63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short summary about each scene.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82C07-958D-CDBA-BE41-82C08D27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1" y="1671569"/>
            <a:ext cx="6167248" cy="4072044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rgbClr val="FFFFFF"/>
                </a:solidFill>
              </a:rPr>
              <a:t>Act 1, Scene 2</a:t>
            </a:r>
          </a:p>
          <a:p>
            <a:r>
              <a:rPr lang="en-US" sz="1700" dirty="0">
                <a:solidFill>
                  <a:srgbClr val="FFFFFF"/>
                </a:solidFill>
              </a:rPr>
              <a:t>Edmund decides to trick his father Gloucester by making him believe that Edgar wants to harm him.</a:t>
            </a:r>
          </a:p>
          <a:p>
            <a:r>
              <a:rPr lang="en-US" sz="1700" b="1" dirty="0">
                <a:solidFill>
                  <a:srgbClr val="FFFFFF"/>
                </a:solidFill>
              </a:rPr>
              <a:t>Act 1, Scene 3</a:t>
            </a:r>
          </a:p>
          <a:p>
            <a:r>
              <a:rPr lang="en-US" sz="1700" dirty="0">
                <a:solidFill>
                  <a:srgbClr val="FFFFFF"/>
                </a:solidFill>
              </a:rPr>
              <a:t>Goneril becomes annoyed with Lear and his knights and plans to reduce his power by sending some knights away.</a:t>
            </a:r>
          </a:p>
          <a:p>
            <a:r>
              <a:rPr lang="en-US" sz="1700" b="1" dirty="0">
                <a:solidFill>
                  <a:srgbClr val="FFFFFF"/>
                </a:solidFill>
              </a:rPr>
              <a:t>Act 1, Scene 4</a:t>
            </a:r>
          </a:p>
          <a:p>
            <a:r>
              <a:rPr lang="en-US" sz="1700" dirty="0">
                <a:solidFill>
                  <a:srgbClr val="FFFFFF"/>
                </a:solidFill>
              </a:rPr>
              <a:t>Lear visits Goneril, notices disrespect, argues with her about his knights, and curses her before deciding to go to Regan.</a:t>
            </a:r>
          </a:p>
          <a:p>
            <a:r>
              <a:rPr lang="en-US" sz="1700" b="1" dirty="0">
                <a:solidFill>
                  <a:srgbClr val="FFFFFF"/>
                </a:solidFill>
              </a:rPr>
              <a:t>Act 1, Scene 5</a:t>
            </a:r>
          </a:p>
          <a:p>
            <a:r>
              <a:rPr lang="en-US" sz="1700" dirty="0">
                <a:solidFill>
                  <a:srgbClr val="FFFFFF"/>
                </a:solidFill>
              </a:rPr>
              <a:t>Lear sends a letter to Regan and starts to feel worried and regretful about giving away his kingdom.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9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4C98D-7E11-E938-51A9-0268D718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2223" b="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16A38-CDD8-3E03-59A6-596BE746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After reading the scene, what is your impression about (act 1, scenes 2,3,4,5) and what do you expect to happen next (act 2, scene 1).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DA3A55-168B-F3FF-A7ED-89264D698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86551" y="1671569"/>
            <a:ext cx="6167248" cy="40720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I think these scenes show how bad choices and greed can break families apart. Lear is losing respect because he gave away his power, and Edmund is causing trouble by lying. I feel like things will get worse in the next act. I think Edmund will make Gloucester hate Edgar even more, and Lear will find out that Regan is not as kind as he hopes.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1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A6C3B-968C-C8E2-2671-141C8814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955C00-1821-D8E4-57F1-1E549C770DB3}"/>
              </a:ext>
            </a:extLst>
          </p:cNvPr>
          <p:cNvSpPr txBox="1"/>
          <p:nvPr/>
        </p:nvSpPr>
        <p:spPr>
          <a:xfrm>
            <a:off x="3562311" y="2828835"/>
            <a:ext cx="575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latin typeface="Aharoni" panose="02010803020104030203" pitchFamily="2" charset="-79"/>
                <a:cs typeface="Aharoni" panose="02010803020104030203" pitchFamily="2" charset="-79"/>
              </a:rPr>
              <a:t>Thank </a:t>
            </a:r>
            <a:r>
              <a:rPr lang="en-US" sz="7200" i="1" dirty="0">
                <a:latin typeface="Abadi Extra Light" panose="020B0204020104020204" pitchFamily="34" charset="0"/>
                <a:cs typeface="Aharoni" panose="02010803020104030203" pitchFamily="2" charset="-79"/>
              </a:rPr>
              <a:t>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10A85-F69B-A0B6-4763-FF5E00EEB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316" y="4290320"/>
            <a:ext cx="63826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7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c7cda2-c0ae-4663-9c5c-acbaad122c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7F85DC279B84AA7D8290F1E6383D2" ma:contentTypeVersion="17" ma:contentTypeDescription="Create a new document." ma:contentTypeScope="" ma:versionID="d49b8d8b041d86f709da677af1f78cac">
  <xsd:schema xmlns:xsd="http://www.w3.org/2001/XMLSchema" xmlns:xs="http://www.w3.org/2001/XMLSchema" xmlns:p="http://schemas.microsoft.com/office/2006/metadata/properties" xmlns:ns3="cdc7cda2-c0ae-4663-9c5c-acbaad122c47" xmlns:ns4="4fa5959c-928c-4816-8f77-e2bb79574a6a" targetNamespace="http://schemas.microsoft.com/office/2006/metadata/properties" ma:root="true" ma:fieldsID="43a34a5836012d8dd2b52cab58d57517" ns3:_="" ns4:_="">
    <xsd:import namespace="cdc7cda2-c0ae-4663-9c5c-acbaad122c47"/>
    <xsd:import namespace="4fa5959c-928c-4816-8f77-e2bb79574a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cda2-c0ae-4663-9c5c-acbaad122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5959c-928c-4816-8f77-e2bb79574a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AB54C-5E28-4806-A0B7-73339B072888}">
  <ds:schemaRefs>
    <ds:schemaRef ds:uri="http://schemas.microsoft.com/office/2006/documentManagement/types"/>
    <ds:schemaRef ds:uri="cdc7cda2-c0ae-4663-9c5c-acbaad122c47"/>
    <ds:schemaRef ds:uri="4fa5959c-928c-4816-8f77-e2bb79574a6a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6E991F-E568-40CE-B1D4-96F89F6905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08A1DA-279C-4381-9D67-E8F1490FA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7cda2-c0ae-4663-9c5c-acbaad122c47"/>
    <ds:schemaRef ds:uri="4fa5959c-928c-4816-8f77-e2bb79574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643</TotalTime>
  <Words>476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Abadi Extra Light</vt:lpstr>
      <vt:lpstr>Aharoni</vt:lpstr>
      <vt:lpstr>Aptos</vt:lpstr>
      <vt:lpstr>Arial</vt:lpstr>
      <vt:lpstr>Calibri</vt:lpstr>
      <vt:lpstr>Calibri Light</vt:lpstr>
      <vt:lpstr>Papyrus</vt:lpstr>
      <vt:lpstr>Poppins</vt:lpstr>
      <vt:lpstr>Office 2013 - 2022 Theme</vt:lpstr>
      <vt:lpstr>PowerPoint Presentation</vt:lpstr>
      <vt:lpstr>The main event/ events in the scenes </vt:lpstr>
      <vt:lpstr>The main characters that are introduced in the scenes. </vt:lpstr>
      <vt:lpstr>The main theme/themes with discussion and examples from the scenes.</vt:lpstr>
      <vt:lpstr>A short summary about each scene.</vt:lpstr>
      <vt:lpstr>After reading the scene, what is your impression about (act 1, scenes 2,3,4,5) and what do you expect to happen next (act 2, scene 1).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BAYYARI, Wafa</dc:creator>
  <cp:lastModifiedBy>BAYYARI, Wafa</cp:lastModifiedBy>
  <cp:revision>6</cp:revision>
  <dcterms:created xsi:type="dcterms:W3CDTF">2025-09-26T14:39:46Z</dcterms:created>
  <dcterms:modified xsi:type="dcterms:W3CDTF">2025-11-19T20:11:06Z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0x0101005B67F85DC279B84AA7D8290F1E6383D2</vt:lpwstr>
  </property>
</Properties>
</file>