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CFAFE7"/>
    <a:srgbClr val="FF3399"/>
    <a:srgbClr val="EADCF4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531BE-F4CB-43A5-AE39-3B027131D0C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C69B6-3C6E-4C27-843E-1A3BB8447B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sary-cong.com/2121/1/1h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ary-cong.com/2121/1/13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3868"/>
            <a:ext cx="9144000" cy="1643697"/>
          </a:xfrm>
        </p:spPr>
        <p:txBody>
          <a:bodyPr/>
          <a:lstStyle/>
          <a:p>
            <a:r>
              <a:rPr lang="ar-JO" dirty="0">
                <a:solidFill>
                  <a:srgbClr val="FF3399"/>
                </a:solidFill>
              </a:rPr>
              <a:t>القديسة ماري ألفونسين</a:t>
            </a:r>
            <a:endParaRPr lang="en-US" dirty="0">
              <a:solidFill>
                <a:srgbClr val="FF3399"/>
              </a:solidFill>
            </a:endParaRPr>
          </a:p>
        </p:txBody>
      </p:sp>
      <p:pic>
        <p:nvPicPr>
          <p:cNvPr id="3" name="Picture 2" descr="vvvv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690" y="2354580"/>
            <a:ext cx="3002915" cy="4250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3"/>
      <p:bldP spid="2" grpId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189" y="365125"/>
            <a:ext cx="10595610" cy="1087158"/>
          </a:xfrm>
        </p:spPr>
        <p:txBody>
          <a:bodyPr>
            <a:normAutofit fontScale="90000"/>
          </a:bodyPr>
          <a:lstStyle/>
          <a:p>
            <a:pPr algn="r"/>
            <a:br>
              <a:rPr lang="ar-JO" dirty="0">
                <a:solidFill>
                  <a:srgbClr val="FF3399"/>
                </a:solidFill>
              </a:rPr>
            </a:br>
            <a:br>
              <a:rPr lang="ar-JO" dirty="0">
                <a:solidFill>
                  <a:srgbClr val="FF3399"/>
                </a:solidFill>
              </a:rPr>
            </a:br>
            <a:r>
              <a:rPr lang="ar-JO" dirty="0">
                <a:solidFill>
                  <a:srgbClr val="FF3399"/>
                </a:solidFill>
              </a:rPr>
              <a:t>من هي القديسة ماري ألفونسين؟</a:t>
            </a:r>
            <a:br>
              <a:rPr lang="ar-JO" dirty="0">
                <a:solidFill>
                  <a:srgbClr val="FF3399"/>
                </a:solidFill>
              </a:rPr>
            </a:br>
            <a:br>
              <a:rPr lang="ar-JO" dirty="0">
                <a:solidFill>
                  <a:srgbClr val="FF3399"/>
                </a:solidFill>
              </a:rPr>
            </a:b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10" y="1815353"/>
            <a:ext cx="10515600" cy="524777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3000" dirty="0">
                <a:solidFill>
                  <a:srgbClr val="660066"/>
                </a:solidFill>
              </a:rPr>
              <a:t>إسمها الحقيقي سلطانة دانيال غطاس</a:t>
            </a:r>
          </a:p>
          <a:p>
            <a:pPr marL="0" indent="0" algn="r">
              <a:buNone/>
            </a:pPr>
            <a:endParaRPr lang="ar-JO" sz="3000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sz="3000" dirty="0">
                <a:solidFill>
                  <a:srgbClr val="660066"/>
                </a:solidFill>
              </a:rPr>
              <a:t>ولدت في القدس بتاريخ 4-10-1843</a:t>
            </a:r>
          </a:p>
          <a:p>
            <a:pPr marL="0" indent="0" algn="r">
              <a:buNone/>
            </a:pPr>
            <a:endParaRPr lang="ar-JO" sz="3000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sz="3000" dirty="0">
                <a:solidFill>
                  <a:srgbClr val="660066"/>
                </a:solidFill>
              </a:rPr>
              <a:t>تعمدت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19-11-1843</a:t>
            </a:r>
          </a:p>
          <a:p>
            <a:pPr marL="0" indent="0" algn="r">
              <a:buNone/>
            </a:pPr>
            <a:endParaRPr lang="ar-JO" sz="3000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sz="3000" dirty="0">
                <a:solidFill>
                  <a:srgbClr val="660066"/>
                </a:solidFill>
              </a:rPr>
              <a:t>يحتفل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بعيدها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كقديسة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ب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19-11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نفس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تاريخ</a:t>
            </a:r>
            <a:r>
              <a:rPr lang="ar-JO" sz="3000" dirty="0">
                <a:solidFill>
                  <a:srgbClr val="FF3399"/>
                </a:solidFill>
              </a:rPr>
              <a:t> </a:t>
            </a:r>
            <a:r>
              <a:rPr lang="ar-JO" sz="3000" dirty="0">
                <a:solidFill>
                  <a:srgbClr val="660066"/>
                </a:solidFill>
              </a:rPr>
              <a:t>عمادها</a:t>
            </a:r>
          </a:p>
          <a:p>
            <a:pPr algn="r"/>
            <a:endParaRPr lang="ar-JO" sz="3000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sz="3000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sz="3000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>
                <a:solidFill>
                  <a:srgbClr val="FF3399"/>
                </a:solidFill>
              </a:rPr>
              <a:t>خدمتها و إيمانها</a:t>
            </a: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خدمت الفقراء والمرضى بمحبة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علمت البنات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660066"/>
                </a:solidFill>
              </a:rPr>
              <a:t>كانت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علاقتها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قوية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بمريم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العذراء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660066"/>
                </a:solidFill>
              </a:rPr>
              <a:t>أسست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رهبنة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الوردية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المقدسة</a:t>
            </a:r>
            <a:r>
              <a:rPr lang="ar-JO" dirty="0">
                <a:solidFill>
                  <a:srgbClr val="FF3399"/>
                </a:solidFill>
              </a:rPr>
              <a:t> (</a:t>
            </a:r>
            <a:r>
              <a:rPr lang="ar-JO" dirty="0">
                <a:solidFill>
                  <a:srgbClr val="660066"/>
                </a:solidFill>
              </a:rPr>
              <a:t>ظهرت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لها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العذراء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وطلبت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منها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تأسيس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رهبنة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الوردية</a:t>
            </a:r>
            <a:r>
              <a:rPr lang="ar-JO" dirty="0">
                <a:solidFill>
                  <a:srgbClr val="FF3399"/>
                </a:solidFill>
              </a:rPr>
              <a:t>، </a:t>
            </a:r>
            <a:r>
              <a:rPr lang="ar-JO" dirty="0">
                <a:solidFill>
                  <a:srgbClr val="660066"/>
                </a:solidFill>
              </a:rPr>
              <a:t>لم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يعرف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أحد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بظهور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العذراء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لها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إلا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بعد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موتها</a:t>
            </a:r>
            <a:r>
              <a:rPr lang="ar-JO" dirty="0">
                <a:solidFill>
                  <a:srgbClr val="FF3399"/>
                </a:solidFill>
              </a:rPr>
              <a:t>)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en-US" dirty="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>
                <a:solidFill>
                  <a:srgbClr val="FF3399"/>
                </a:solidFill>
              </a:rPr>
              <a:t>الصفات المميزة</a:t>
            </a: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أهم صفة </a:t>
            </a:r>
            <a:r>
              <a:rPr lang="ar-JO" dirty="0">
                <a:solidFill>
                  <a:srgbClr val="660066"/>
                </a:solidFill>
              </a:rPr>
              <a:t>الصمت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والتواضع</a:t>
            </a:r>
            <a:r>
              <a:rPr lang="ar-JO" dirty="0">
                <a:solidFill>
                  <a:srgbClr val="FF3399"/>
                </a:solidFill>
              </a:rPr>
              <a:t> </a:t>
            </a:r>
            <a:endParaRPr lang="en-US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الصبر</a:t>
            </a:r>
            <a:endParaRPr lang="en-US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الإيمان العميق</a:t>
            </a:r>
            <a:endParaRPr lang="en-US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المحبة</a:t>
            </a:r>
            <a:endParaRPr lang="en-US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الخدمة بلا تردد</a:t>
            </a:r>
          </a:p>
          <a:p>
            <a:pPr marL="0" indent="0" algn="r"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>
                <a:solidFill>
                  <a:srgbClr val="FF3399"/>
                </a:solidFill>
              </a:rPr>
              <a:t>أقوالها</a:t>
            </a: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dirty="0">
                <a:solidFill>
                  <a:srgbClr val="FF3399"/>
                </a:solidFill>
                <a:hlinkClick r:id="rId2"/>
              </a:rPr>
              <a:t>http://www.rosary-cong.com/2121/1/1h.htm</a:t>
            </a:r>
            <a:endParaRPr lang="en-US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endParaRPr lang="en-US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القول الذي أعجبني ومن أقوى وأهم أقوالها: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"</a:t>
            </a:r>
            <a:r>
              <a:rPr lang="ar-JO" dirty="0">
                <a:solidFill>
                  <a:srgbClr val="660066"/>
                </a:solidFill>
              </a:rPr>
              <a:t>الوردية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كنزك</a:t>
            </a:r>
            <a:r>
              <a:rPr lang="ar-JO" dirty="0">
                <a:solidFill>
                  <a:srgbClr val="FF3399"/>
                </a:solidFill>
              </a:rPr>
              <a:t>، </a:t>
            </a:r>
            <a:r>
              <a:rPr lang="ar-JO" dirty="0">
                <a:solidFill>
                  <a:srgbClr val="660066"/>
                </a:solidFill>
              </a:rPr>
              <a:t>اتكلي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على</a:t>
            </a:r>
            <a:r>
              <a:rPr lang="ar-JO" dirty="0">
                <a:solidFill>
                  <a:srgbClr val="FF3399"/>
                </a:solidFill>
              </a:rPr>
              <a:t> </a:t>
            </a:r>
            <a:r>
              <a:rPr lang="ar-JO" dirty="0">
                <a:solidFill>
                  <a:srgbClr val="660066"/>
                </a:solidFill>
              </a:rPr>
              <a:t>رحمتي</a:t>
            </a:r>
            <a:r>
              <a:rPr lang="ar-JO" dirty="0">
                <a:solidFill>
                  <a:srgbClr val="FF3399"/>
                </a:solidFill>
              </a:rPr>
              <a:t>"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كيف أطبقه:</a:t>
            </a: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أخصص وقت يومي للوردية، أحمل المسبحة معي،وأصلي الوردية من أجل نية معينة (لأجل عائلتي، أصدقائي، لمن يمر بصعوبة، من أجل السلام)</a:t>
            </a:r>
            <a:endParaRPr lang="en-US" dirty="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>
                <a:solidFill>
                  <a:srgbClr val="FF3399"/>
                </a:solidFill>
              </a:rPr>
              <a:t>تطبيق شخصي</a:t>
            </a:r>
            <a:endParaRPr lang="en-US" dirty="0">
              <a:solidFill>
                <a:srgbClr val="FF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تعلمت أن المحبة تغير القلوب </a:t>
            </a:r>
          </a:p>
          <a:p>
            <a:pPr marL="0" indent="0" algn="r">
              <a:buNone/>
            </a:pPr>
            <a:endParaRPr lang="ar-JO" dirty="0">
              <a:solidFill>
                <a:srgbClr val="FF3399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99"/>
                </a:solidFill>
              </a:rPr>
              <a:t>أحببت هدوءها وإيمانها وصمتها</a:t>
            </a:r>
            <a:endParaRPr lang="en-US" dirty="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C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>
                <a:solidFill>
                  <a:srgbClr val="FF3399"/>
                </a:solidFill>
              </a:rPr>
              <a:t>لمعرفة المزيد عن القديسة ماري ألفونسين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16845" cy="2985770"/>
          </a:xfrm>
        </p:spPr>
        <p:txBody>
          <a:bodyPr/>
          <a:lstStyle/>
          <a:p>
            <a:endParaRPr lang="en-US" dirty="0">
              <a:solidFill>
                <a:srgbClr val="FF3399"/>
              </a:solidFill>
              <a:sym typeface="+mn-ea"/>
              <a:hlinkClick r:id="rId3"/>
            </a:endParaRPr>
          </a:p>
          <a:p>
            <a:endParaRPr lang="en-US" dirty="0">
              <a:solidFill>
                <a:srgbClr val="FF3399"/>
              </a:solidFill>
              <a:sym typeface="+mn-ea"/>
              <a:hlinkClick r:id="rId3"/>
            </a:endParaRPr>
          </a:p>
          <a:p>
            <a:pPr algn="ctr"/>
            <a:r>
              <a:rPr lang="en-US" dirty="0">
                <a:solidFill>
                  <a:srgbClr val="FF3399"/>
                </a:solidFill>
                <a:sym typeface="+mn-ea"/>
                <a:hlinkClick r:id="rId3"/>
              </a:rPr>
              <a:t>http://www.rosary-cong.com/2121/1/13.htm</a:t>
            </a:r>
            <a:br>
              <a:rPr lang="ar-JO" dirty="0">
                <a:solidFill>
                  <a:srgbClr val="FF3399"/>
                </a:solidFill>
                <a:sym typeface="+mn-ea"/>
              </a:rPr>
            </a:br>
            <a:endParaRPr lang="ar-JO" dirty="0">
              <a:solidFill>
                <a:srgbClr val="FF3399"/>
              </a:solidFill>
              <a:sym typeface="+mn-ea"/>
            </a:endParaRPr>
          </a:p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173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القديسة ماري ألفونسين</vt:lpstr>
      <vt:lpstr>  من هي القديسة ماري ألفونسين؟  </vt:lpstr>
      <vt:lpstr>خدمتها و إيمانها</vt:lpstr>
      <vt:lpstr>الصفات المميزة</vt:lpstr>
      <vt:lpstr>أقوالها</vt:lpstr>
      <vt:lpstr>تطبيق شخصي</vt:lpstr>
      <vt:lpstr>لمعرفة المزيد عن القديسة ماري ألفونسين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ألفونسين</dc:title>
  <dc:creator>Shaden Fakhoury</dc:creator>
  <cp:lastModifiedBy>Talya</cp:lastModifiedBy>
  <cp:revision>16</cp:revision>
  <dcterms:created xsi:type="dcterms:W3CDTF">2025-11-18T07:20:00Z</dcterms:created>
  <dcterms:modified xsi:type="dcterms:W3CDTF">2025-11-23T19:11:05Z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D729146F40F64040B41BEE236DA19B2E_12</vt:lpwstr>
  </property>
  <property fmtid="{D5CDD505-2E9C-101B-9397-08002B2CF9AE}" pid="3" name="KSOProductBuildVer">
    <vt:lpwstr>1033-12.2.0.23155</vt:lpwstr>
  </property>
</Properties>
</file>