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00" r:id="rId5"/>
    <p:sldId id="301" r:id="rId6"/>
    <p:sldId id="302" r:id="rId7"/>
    <p:sldId id="313" r:id="rId8"/>
    <p:sldId id="314" r:id="rId9"/>
    <p:sldId id="315" r:id="rId10"/>
    <p:sldId id="30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DEFC89-E752-477F-B6F7-C0004A9D1784}" v="314" dt="2025-11-18T20:27:01.849"/>
  </p1510:revLst>
</p1510:revInfo>
</file>

<file path=ppt/tableStyles.xml><?xml version="1.0" encoding="utf-8"?>
<a:tblStyleLst xmlns:a="http://schemas.openxmlformats.org/drawingml/2006/main" def="{C083E6E3-FA7D-4D7B-A595-EF9225AFEA82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8"/>
    <p:restoredTop sz="94682"/>
  </p:normalViewPr>
  <p:slideViewPr>
    <p:cSldViewPr snapToGrid="0">
      <p:cViewPr varScale="1">
        <p:scale>
          <a:sx n="68" d="100"/>
          <a:sy n="68" d="100"/>
        </p:scale>
        <p:origin x="9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seem Sunna" userId="0ec2f0c51d440bb4" providerId="LiveId" clId="{D4FB8D25-EAB7-46B6-9684-6974917EE292}"/>
    <pc:docChg chg="undo custSel delSld modSld">
      <pc:chgData name="Waseem Sunna" userId="0ec2f0c51d440bb4" providerId="LiveId" clId="{D4FB8D25-EAB7-46B6-9684-6974917EE292}" dt="2025-11-18T20:55:07.946" v="155" actId="47"/>
      <pc:docMkLst>
        <pc:docMk/>
      </pc:docMkLst>
      <pc:sldChg chg="addSp modSp mod">
        <pc:chgData name="Waseem Sunna" userId="0ec2f0c51d440bb4" providerId="LiveId" clId="{D4FB8D25-EAB7-46B6-9684-6974917EE292}" dt="2025-11-18T20:51:53.230" v="126" actId="14100"/>
        <pc:sldMkLst>
          <pc:docMk/>
          <pc:sldMk cId="1068343606" sldId="300"/>
        </pc:sldMkLst>
        <pc:spChg chg="mod">
          <ac:chgData name="Waseem Sunna" userId="0ec2f0c51d440bb4" providerId="LiveId" clId="{D4FB8D25-EAB7-46B6-9684-6974917EE292}" dt="2025-11-18T20:37:36.815" v="85" actId="1076"/>
          <ac:spMkLst>
            <pc:docMk/>
            <pc:sldMk cId="1068343606" sldId="300"/>
            <ac:spMk id="2" creationId="{1E440570-13B1-E20C-28EA-4514891DB373}"/>
          </ac:spMkLst>
        </pc:spChg>
        <pc:spChg chg="mod">
          <ac:chgData name="Waseem Sunna" userId="0ec2f0c51d440bb4" providerId="LiveId" clId="{D4FB8D25-EAB7-46B6-9684-6974917EE292}" dt="2025-11-18T20:51:39.333" v="123" actId="1076"/>
          <ac:spMkLst>
            <pc:docMk/>
            <pc:sldMk cId="1068343606" sldId="300"/>
            <ac:spMk id="3" creationId="{E9D97285-76D8-7E4B-5301-2C5C7F50D0A6}"/>
          </ac:spMkLst>
        </pc:spChg>
        <pc:picChg chg="add mod">
          <ac:chgData name="Waseem Sunna" userId="0ec2f0c51d440bb4" providerId="LiveId" clId="{D4FB8D25-EAB7-46B6-9684-6974917EE292}" dt="2025-11-18T20:51:53.230" v="126" actId="14100"/>
          <ac:picMkLst>
            <pc:docMk/>
            <pc:sldMk cId="1068343606" sldId="300"/>
            <ac:picMk id="5" creationId="{E3DE8132-5D11-D47F-8C47-ED7C413B6853}"/>
          </ac:picMkLst>
        </pc:picChg>
      </pc:sldChg>
      <pc:sldChg chg="modSp mod">
        <pc:chgData name="Waseem Sunna" userId="0ec2f0c51d440bb4" providerId="LiveId" clId="{D4FB8D25-EAB7-46B6-9684-6974917EE292}" dt="2025-11-18T20:52:11.661" v="138" actId="20577"/>
        <pc:sldMkLst>
          <pc:docMk/>
          <pc:sldMk cId="1659570168" sldId="301"/>
        </pc:sldMkLst>
        <pc:spChg chg="mod">
          <ac:chgData name="Waseem Sunna" userId="0ec2f0c51d440bb4" providerId="LiveId" clId="{D4FB8D25-EAB7-46B6-9684-6974917EE292}" dt="2025-11-18T20:52:11.661" v="138" actId="20577"/>
          <ac:spMkLst>
            <pc:docMk/>
            <pc:sldMk cId="1659570168" sldId="301"/>
            <ac:spMk id="4" creationId="{CC35764A-06BF-17D4-EE6D-670F5F3FC09A}"/>
          </ac:spMkLst>
        </pc:spChg>
      </pc:sldChg>
      <pc:sldChg chg="modSp mod">
        <pc:chgData name="Waseem Sunna" userId="0ec2f0c51d440bb4" providerId="LiveId" clId="{D4FB8D25-EAB7-46B6-9684-6974917EE292}" dt="2025-11-18T20:38:21.710" v="87" actId="113"/>
        <pc:sldMkLst>
          <pc:docMk/>
          <pc:sldMk cId="3350161283" sldId="302"/>
        </pc:sldMkLst>
        <pc:spChg chg="mod">
          <ac:chgData name="Waseem Sunna" userId="0ec2f0c51d440bb4" providerId="LiveId" clId="{D4FB8D25-EAB7-46B6-9684-6974917EE292}" dt="2025-11-18T20:38:21.710" v="87" actId="113"/>
          <ac:spMkLst>
            <pc:docMk/>
            <pc:sldMk cId="3350161283" sldId="302"/>
            <ac:spMk id="5" creationId="{F9B338E8-1DBC-0FE2-455A-82806A977572}"/>
          </ac:spMkLst>
        </pc:spChg>
      </pc:sldChg>
      <pc:sldChg chg="del">
        <pc:chgData name="Waseem Sunna" userId="0ec2f0c51d440bb4" providerId="LiveId" clId="{D4FB8D25-EAB7-46B6-9684-6974917EE292}" dt="2025-11-18T20:38:45.861" v="88" actId="47"/>
        <pc:sldMkLst>
          <pc:docMk/>
          <pc:sldMk cId="2609339035" sldId="303"/>
        </pc:sldMkLst>
      </pc:sldChg>
      <pc:sldChg chg="del">
        <pc:chgData name="Waseem Sunna" userId="0ec2f0c51d440bb4" providerId="LiveId" clId="{D4FB8D25-EAB7-46B6-9684-6974917EE292}" dt="2025-11-18T20:38:47.953" v="89" actId="47"/>
        <pc:sldMkLst>
          <pc:docMk/>
          <pc:sldMk cId="3110353853" sldId="304"/>
        </pc:sldMkLst>
      </pc:sldChg>
      <pc:sldChg chg="addSp delSp modSp mod">
        <pc:chgData name="Waseem Sunna" userId="0ec2f0c51d440bb4" providerId="LiveId" clId="{D4FB8D25-EAB7-46B6-9684-6974917EE292}" dt="2025-11-18T20:49:17.039" v="119" actId="14100"/>
        <pc:sldMkLst>
          <pc:docMk/>
          <pc:sldMk cId="3901938355" sldId="305"/>
        </pc:sldMkLst>
        <pc:spChg chg="mod">
          <ac:chgData name="Waseem Sunna" userId="0ec2f0c51d440bb4" providerId="LiveId" clId="{D4FB8D25-EAB7-46B6-9684-6974917EE292}" dt="2025-11-18T20:47:22.918" v="110" actId="113"/>
          <ac:spMkLst>
            <pc:docMk/>
            <pc:sldMk cId="3901938355" sldId="305"/>
            <ac:spMk id="2" creationId="{74D48DF0-7084-7BF8-351B-40A6ECDD02AF}"/>
          </ac:spMkLst>
        </pc:spChg>
        <pc:spChg chg="add del mod">
          <ac:chgData name="Waseem Sunna" userId="0ec2f0c51d440bb4" providerId="LiveId" clId="{D4FB8D25-EAB7-46B6-9684-6974917EE292}" dt="2025-11-18T20:43:49.140" v="99" actId="931"/>
          <ac:spMkLst>
            <pc:docMk/>
            <pc:sldMk cId="3901938355" sldId="305"/>
            <ac:spMk id="5" creationId="{DE5C70E2-6DFC-A823-A959-4E4F3F94BB6A}"/>
          </ac:spMkLst>
        </pc:spChg>
        <pc:spChg chg="add del mod">
          <ac:chgData name="Waseem Sunna" userId="0ec2f0c51d440bb4" providerId="LiveId" clId="{D4FB8D25-EAB7-46B6-9684-6974917EE292}" dt="2025-11-18T20:44:04.304" v="101" actId="478"/>
          <ac:spMkLst>
            <pc:docMk/>
            <pc:sldMk cId="3901938355" sldId="305"/>
            <ac:spMk id="9" creationId="{42DC7BB0-D543-1B0A-972A-14AEF5C6460F}"/>
          </ac:spMkLst>
        </pc:spChg>
        <pc:picChg chg="del">
          <ac:chgData name="Waseem Sunna" userId="0ec2f0c51d440bb4" providerId="LiveId" clId="{D4FB8D25-EAB7-46B6-9684-6974917EE292}" dt="2025-11-18T20:39:39.027" v="93" actId="478"/>
          <ac:picMkLst>
            <pc:docMk/>
            <pc:sldMk cId="3901938355" sldId="305"/>
            <ac:picMk id="4" creationId="{E56679ED-837A-D8E7-2D64-459886A1E9C4}"/>
          </ac:picMkLst>
        </pc:picChg>
        <pc:picChg chg="add del mod">
          <ac:chgData name="Waseem Sunna" userId="0ec2f0c51d440bb4" providerId="LiveId" clId="{D4FB8D25-EAB7-46B6-9684-6974917EE292}" dt="2025-11-18T20:43:59.520" v="100" actId="478"/>
          <ac:picMkLst>
            <pc:docMk/>
            <pc:sldMk cId="3901938355" sldId="305"/>
            <ac:picMk id="7" creationId="{57970138-0F0E-4212-00A9-8E545E90AD5F}"/>
          </ac:picMkLst>
        </pc:picChg>
        <pc:picChg chg="add del mod">
          <ac:chgData name="Waseem Sunna" userId="0ec2f0c51d440bb4" providerId="LiveId" clId="{D4FB8D25-EAB7-46B6-9684-6974917EE292}" dt="2025-11-18T20:48:40.792" v="113" actId="478"/>
          <ac:picMkLst>
            <pc:docMk/>
            <pc:sldMk cId="3901938355" sldId="305"/>
            <ac:picMk id="11" creationId="{01B09B52-4E1F-B395-7793-E126EED59351}"/>
          </ac:picMkLst>
        </pc:picChg>
        <pc:picChg chg="add mod">
          <ac:chgData name="Waseem Sunna" userId="0ec2f0c51d440bb4" providerId="LiveId" clId="{D4FB8D25-EAB7-46B6-9684-6974917EE292}" dt="2025-11-18T20:49:17.039" v="119" actId="14100"/>
          <ac:picMkLst>
            <pc:docMk/>
            <pc:sldMk cId="3901938355" sldId="305"/>
            <ac:picMk id="13" creationId="{CC304D66-93D7-BBD8-C608-B21F5ED32578}"/>
          </ac:picMkLst>
        </pc:picChg>
      </pc:sldChg>
      <pc:sldChg chg="del">
        <pc:chgData name="Waseem Sunna" userId="0ec2f0c51d440bb4" providerId="LiveId" clId="{D4FB8D25-EAB7-46B6-9684-6974917EE292}" dt="2025-11-18T20:39:06.341" v="91" actId="47"/>
        <pc:sldMkLst>
          <pc:docMk/>
          <pc:sldMk cId="2661174512" sldId="306"/>
        </pc:sldMkLst>
      </pc:sldChg>
      <pc:sldChg chg="del">
        <pc:chgData name="Waseem Sunna" userId="0ec2f0c51d440bb4" providerId="LiveId" clId="{D4FB8D25-EAB7-46B6-9684-6974917EE292}" dt="2025-11-18T20:39:06.341" v="91" actId="47"/>
        <pc:sldMkLst>
          <pc:docMk/>
          <pc:sldMk cId="2585735354" sldId="307"/>
        </pc:sldMkLst>
      </pc:sldChg>
      <pc:sldChg chg="del">
        <pc:chgData name="Waseem Sunna" userId="0ec2f0c51d440bb4" providerId="LiveId" clId="{D4FB8D25-EAB7-46B6-9684-6974917EE292}" dt="2025-11-18T20:39:06.341" v="91" actId="47"/>
        <pc:sldMkLst>
          <pc:docMk/>
          <pc:sldMk cId="2524601993" sldId="308"/>
        </pc:sldMkLst>
      </pc:sldChg>
      <pc:sldChg chg="del">
        <pc:chgData name="Waseem Sunna" userId="0ec2f0c51d440bb4" providerId="LiveId" clId="{D4FB8D25-EAB7-46B6-9684-6974917EE292}" dt="2025-11-18T20:39:06.341" v="91" actId="47"/>
        <pc:sldMkLst>
          <pc:docMk/>
          <pc:sldMk cId="3684176228" sldId="309"/>
        </pc:sldMkLst>
      </pc:sldChg>
      <pc:sldChg chg="del">
        <pc:chgData name="Waseem Sunna" userId="0ec2f0c51d440bb4" providerId="LiveId" clId="{D4FB8D25-EAB7-46B6-9684-6974917EE292}" dt="2025-11-18T20:39:06.341" v="91" actId="47"/>
        <pc:sldMkLst>
          <pc:docMk/>
          <pc:sldMk cId="2320696838" sldId="310"/>
        </pc:sldMkLst>
      </pc:sldChg>
      <pc:sldChg chg="del">
        <pc:chgData name="Waseem Sunna" userId="0ec2f0c51d440bb4" providerId="LiveId" clId="{D4FB8D25-EAB7-46B6-9684-6974917EE292}" dt="2025-11-18T20:39:01.352" v="90" actId="47"/>
        <pc:sldMkLst>
          <pc:docMk/>
          <pc:sldMk cId="3662048715" sldId="311"/>
        </pc:sldMkLst>
      </pc:sldChg>
      <pc:sldChg chg="addSp delSp modSp del mod">
        <pc:chgData name="Waseem Sunna" userId="0ec2f0c51d440bb4" providerId="LiveId" clId="{D4FB8D25-EAB7-46B6-9684-6974917EE292}" dt="2025-11-18T20:55:07.946" v="155" actId="47"/>
        <pc:sldMkLst>
          <pc:docMk/>
          <pc:sldMk cId="4235689170" sldId="312"/>
        </pc:sldMkLst>
        <pc:spChg chg="del">
          <ac:chgData name="Waseem Sunna" userId="0ec2f0c51d440bb4" providerId="LiveId" clId="{D4FB8D25-EAB7-46B6-9684-6974917EE292}" dt="2025-11-18T20:52:40.939" v="139" actId="478"/>
          <ac:spMkLst>
            <pc:docMk/>
            <pc:sldMk cId="4235689170" sldId="312"/>
            <ac:spMk id="2" creationId="{CE3B3CC7-49C3-34B4-FBDB-34C97767B918}"/>
          </ac:spMkLst>
        </pc:spChg>
        <pc:spChg chg="mod">
          <ac:chgData name="Waseem Sunna" userId="0ec2f0c51d440bb4" providerId="LiveId" clId="{D4FB8D25-EAB7-46B6-9684-6974917EE292}" dt="2025-11-18T20:53:40.336" v="154" actId="1076"/>
          <ac:spMkLst>
            <pc:docMk/>
            <pc:sldMk cId="4235689170" sldId="312"/>
            <ac:spMk id="3" creationId="{5D3531FC-30B1-5F17-6B06-9AE6CF5584A4}"/>
          </ac:spMkLst>
        </pc:spChg>
        <pc:spChg chg="add del mod">
          <ac:chgData name="Waseem Sunna" userId="0ec2f0c51d440bb4" providerId="LiveId" clId="{D4FB8D25-EAB7-46B6-9684-6974917EE292}" dt="2025-11-18T20:52:44.629" v="140" actId="478"/>
          <ac:spMkLst>
            <pc:docMk/>
            <pc:sldMk cId="4235689170" sldId="312"/>
            <ac:spMk id="5" creationId="{553EF106-687D-CC62-C063-EE4815625172}"/>
          </ac:spMkLst>
        </pc:spChg>
      </pc:sldChg>
      <pc:sldChg chg="modSp mod">
        <pc:chgData name="Waseem Sunna" userId="0ec2f0c51d440bb4" providerId="LiveId" clId="{D4FB8D25-EAB7-46B6-9684-6974917EE292}" dt="2025-11-18T20:39:26.814" v="92" actId="1076"/>
        <pc:sldMkLst>
          <pc:docMk/>
          <pc:sldMk cId="1625010090" sldId="315"/>
        </pc:sldMkLst>
        <pc:spChg chg="mod">
          <ac:chgData name="Waseem Sunna" userId="0ec2f0c51d440bb4" providerId="LiveId" clId="{D4FB8D25-EAB7-46B6-9684-6974917EE292}" dt="2025-11-18T20:39:26.814" v="92" actId="1076"/>
          <ac:spMkLst>
            <pc:docMk/>
            <pc:sldMk cId="1625010090" sldId="315"/>
            <ac:spMk id="6" creationId="{1581939F-69EF-051B-3276-71122C64B86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712B4-1AE0-734B-BD0B-ED5EB8FC3B80}" type="datetime1">
              <a:rPr lang="en-US" smtClean="0"/>
              <a:t>11/18/2025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Add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09567-0710-7949-BFB0-34B4188750EB}" type="datetime1">
              <a:rPr lang="en-US" noProof="0" smtClean="0"/>
              <a:t>11/18/2025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noProof="0" dirty="0"/>
              <a:t>Add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901B-82D0-753E-153F-463C1DFF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996696"/>
            <a:ext cx="10689336" cy="3383280"/>
          </a:xfrm>
        </p:spPr>
        <p:txBody>
          <a:bodyPr lIns="91440" tIns="45720" rIns="91440" bIns="45720" anchor="t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9FF1EC-CF79-CED7-3907-6CC3EC921B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9048" y="4718304"/>
            <a:ext cx="5367528" cy="1371600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D2B87EC-C19D-D312-C5D1-68C7B3D3F3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577" r="47068" b="26177"/>
          <a:stretch/>
        </p:blipFill>
        <p:spPr>
          <a:xfrm rot="5400000" flipH="1" flipV="1">
            <a:off x="8037001" y="-183083"/>
            <a:ext cx="3971922" cy="433808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A27C1C0-4175-DDF3-7F04-05A1FF4F83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" t="1" r="26660" b="31913"/>
          <a:stretch/>
        </p:blipFill>
        <p:spPr>
          <a:xfrm flipH="1">
            <a:off x="-2" y="2786671"/>
            <a:ext cx="2626743" cy="407133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F59A96A-1EEC-D106-BC8B-FBC3D022D6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49606"/>
          <a:stretch/>
        </p:blipFill>
        <p:spPr>
          <a:xfrm flipH="1">
            <a:off x="1634272" y="4519948"/>
            <a:ext cx="3527989" cy="233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8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AF073C-F11E-EB24-742E-8B7ED02C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68D94-20DF-9647-607F-3DEBED05EC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096" y="2176272"/>
            <a:ext cx="10652760" cy="3959352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1874E-F900-D5BE-5274-49CBA7F9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9C676-DCFE-2801-253F-061508F61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19B51A1E-902D-48AF-9020-955120F399B6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1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901B-82D0-753E-153F-463C1DFF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996696"/>
            <a:ext cx="8668512" cy="2432304"/>
          </a:xfrm>
        </p:spPr>
        <p:txBody>
          <a:bodyPr lIns="91440" tIns="45720" rIns="91440" bIns="45720" anchor="t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9FF1EC-CF79-CED7-3907-6CC3EC921B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9048" y="3429000"/>
            <a:ext cx="5340096" cy="2660904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291867A-07AF-138A-AC57-59D328A609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22" r="19404" b="26232"/>
          <a:stretch/>
        </p:blipFill>
        <p:spPr>
          <a:xfrm rot="5400000" flipH="1" flipV="1">
            <a:off x="8651875" y="625473"/>
            <a:ext cx="4165601" cy="291465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F7C5AD9-C0FD-61EF-DDC7-8F4701419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33" t="-8495" r="43883" b="25558"/>
          <a:stretch/>
        </p:blipFill>
        <p:spPr>
          <a:xfrm>
            <a:off x="10201275" y="1898651"/>
            <a:ext cx="1990725" cy="495934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398A539-AF73-E115-3EDF-231BC59E68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027" t="1169" r="27094" b="32980"/>
          <a:stretch/>
        </p:blipFill>
        <p:spPr>
          <a:xfrm rot="10800000" flipV="1">
            <a:off x="-1" y="2988379"/>
            <a:ext cx="5335584" cy="386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6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AF073C-F11E-EB24-742E-8B7ED02C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68D94-20DF-9647-607F-3DEBED05EC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19672" y="2130552"/>
            <a:ext cx="4910328" cy="3959352"/>
          </a:xfrm>
        </p:spPr>
        <p:txBody>
          <a:bodyPr anchor="b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9C676-DCFE-2801-253F-061508F61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19B51A1E-902D-48AF-9020-955120F399B6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1874E-F900-D5BE-5274-49CBA7F9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Footer</a:t>
            </a:r>
          </a:p>
        </p:txBody>
      </p:sp>
    </p:spTree>
    <p:extLst>
      <p:ext uri="{BB962C8B-B14F-4D97-AF65-F5344CB8AC3E}">
        <p14:creationId xmlns:p14="http://schemas.microsoft.com/office/powerpoint/2010/main" val="305501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AF073C-F11E-EB24-742E-8B7ED02C8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040" y="996696"/>
            <a:ext cx="6528816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C7080A-051C-2507-F252-F683464301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996950"/>
            <a:ext cx="3971925" cy="58578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68D94-20DF-9647-607F-3DEBED05EC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19472" y="2130552"/>
            <a:ext cx="6510528" cy="3959352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1874E-F900-D5BE-5274-49CBA7F9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9C676-DCFE-2801-253F-061508F61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2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01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901B-82D0-753E-153F-463C1DFF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296" y="1691640"/>
            <a:ext cx="7708392" cy="2916936"/>
          </a:xfrm>
        </p:spPr>
        <p:txBody>
          <a:bodyPr lIns="91440" tIns="45720" rIns="91440" bIns="45720"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9FF1EC-CF79-CED7-3907-6CC3EC921B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5296" y="5001768"/>
            <a:ext cx="7251192" cy="1088136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DBCB114-3994-3B78-91C3-3970219AB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15397" b="35439"/>
          <a:stretch/>
        </p:blipFill>
        <p:spPr>
          <a:xfrm rot="16200000">
            <a:off x="8573175" y="595473"/>
            <a:ext cx="3527989" cy="370966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954D399-E3CD-888F-FCF9-DA0F34C643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5157" b="13214"/>
          <a:stretch/>
        </p:blipFill>
        <p:spPr>
          <a:xfrm>
            <a:off x="8329613" y="3429000"/>
            <a:ext cx="3862387" cy="3429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CC75E85-8A16-65D2-BB9D-7966D18A9C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" r="47260" b="26651"/>
          <a:stretch/>
        </p:blipFill>
        <p:spPr>
          <a:xfrm rot="16200000" flipV="1">
            <a:off x="197728" y="-197735"/>
            <a:ext cx="3914776" cy="43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8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AF073C-F11E-EB24-742E-8B7ED02C8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99669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68D94-20DF-9647-607F-3DEBED05EC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096" y="2130552"/>
            <a:ext cx="4910328" cy="3959352"/>
          </a:xfrm>
        </p:spPr>
        <p:txBody>
          <a:bodyPr anchor="b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1874E-F900-D5BE-5274-49CBA7F9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9C676-DCFE-2801-253F-061508F61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19B51A1E-902D-48AF-9020-955120F399B6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9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02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901B-82D0-753E-153F-463C1DFF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48" y="996696"/>
            <a:ext cx="5641848" cy="4855464"/>
          </a:xfrm>
        </p:spPr>
        <p:txBody>
          <a:bodyPr lIns="91440" tIns="45720" rIns="91440" bIns="45720" anchor="ctr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27" name="Picture Placeholder 926">
            <a:extLst>
              <a:ext uri="{FF2B5EF4-FFF2-40B4-BE49-F238E27FC236}">
                <a16:creationId xmlns:a16="http://schemas.microsoft.com/office/drawing/2014/main" id="{E0D9F5FD-31A3-F83E-0559-2C0434E004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0"/>
            <a:ext cx="3971925" cy="5857875"/>
          </a:xfrm>
          <a:custGeom>
            <a:avLst/>
            <a:gdLst>
              <a:gd name="connsiteX0" fmla="*/ 0 w 3971925"/>
              <a:gd name="connsiteY0" fmla="*/ 0 h 5857875"/>
              <a:gd name="connsiteX1" fmla="*/ 3971925 w 3971925"/>
              <a:gd name="connsiteY1" fmla="*/ 0 h 5857875"/>
              <a:gd name="connsiteX2" fmla="*/ 3971925 w 3971925"/>
              <a:gd name="connsiteY2" fmla="*/ 5857875 h 5857875"/>
              <a:gd name="connsiteX3" fmla="*/ 1972187 w 3971925"/>
              <a:gd name="connsiteY3" fmla="*/ 5857875 h 5857875"/>
              <a:gd name="connsiteX4" fmla="*/ 1978760 w 3971925"/>
              <a:gd name="connsiteY4" fmla="*/ 5848548 h 5857875"/>
              <a:gd name="connsiteX5" fmla="*/ 2015275 w 3971925"/>
              <a:gd name="connsiteY5" fmla="*/ 5713664 h 5857875"/>
              <a:gd name="connsiteX6" fmla="*/ 2015275 w 3971925"/>
              <a:gd name="connsiteY6" fmla="*/ 5713663 h 5857875"/>
              <a:gd name="connsiteX7" fmla="*/ 2010932 w 3971925"/>
              <a:gd name="connsiteY7" fmla="*/ 5713083 h 5857875"/>
              <a:gd name="connsiteX8" fmla="*/ 2010064 w 3971925"/>
              <a:gd name="connsiteY8" fmla="*/ 5713083 h 5857875"/>
              <a:gd name="connsiteX9" fmla="*/ 1871116 w 3971925"/>
              <a:gd name="connsiteY9" fmla="*/ 5759476 h 5857875"/>
              <a:gd name="connsiteX10" fmla="*/ 1753300 w 3971925"/>
              <a:gd name="connsiteY10" fmla="*/ 5793691 h 5857875"/>
              <a:gd name="connsiteX11" fmla="*/ 1717404 w 3971925"/>
              <a:gd name="connsiteY11" fmla="*/ 5835082 h 5857875"/>
              <a:gd name="connsiteX12" fmla="*/ 1704691 w 3971925"/>
              <a:gd name="connsiteY12" fmla="*/ 5857875 h 5857875"/>
              <a:gd name="connsiteX13" fmla="*/ 0 w 3971925"/>
              <a:gd name="connsiteY13" fmla="*/ 5857875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71925" h="5857875">
                <a:moveTo>
                  <a:pt x="0" y="0"/>
                </a:moveTo>
                <a:lnTo>
                  <a:pt x="3971925" y="0"/>
                </a:lnTo>
                <a:lnTo>
                  <a:pt x="3971925" y="5857875"/>
                </a:lnTo>
                <a:lnTo>
                  <a:pt x="1972187" y="5857875"/>
                </a:lnTo>
                <a:lnTo>
                  <a:pt x="1978760" y="5848548"/>
                </a:lnTo>
                <a:cubicBezTo>
                  <a:pt x="2003551" y="5807990"/>
                  <a:pt x="2018531" y="5763681"/>
                  <a:pt x="2015275" y="5713664"/>
                </a:cubicBezTo>
                <a:lnTo>
                  <a:pt x="2015275" y="5713663"/>
                </a:lnTo>
                <a:cubicBezTo>
                  <a:pt x="2015275" y="5711343"/>
                  <a:pt x="2011801" y="5711343"/>
                  <a:pt x="2010932" y="5713083"/>
                </a:cubicBezTo>
                <a:cubicBezTo>
                  <a:pt x="2010643" y="5713083"/>
                  <a:pt x="2010354" y="5713083"/>
                  <a:pt x="2010064" y="5713083"/>
                </a:cubicBezTo>
                <a:cubicBezTo>
                  <a:pt x="1966643" y="5741499"/>
                  <a:pt x="1921774" y="5751937"/>
                  <a:pt x="1871116" y="5759476"/>
                </a:cubicBezTo>
                <a:cubicBezTo>
                  <a:pt x="1832326" y="5765275"/>
                  <a:pt x="1786010" y="5769045"/>
                  <a:pt x="1753300" y="5793691"/>
                </a:cubicBezTo>
                <a:cubicBezTo>
                  <a:pt x="1738970" y="5804419"/>
                  <a:pt x="1727463" y="5819134"/>
                  <a:pt x="1717404" y="5835082"/>
                </a:cubicBezTo>
                <a:lnTo>
                  <a:pt x="1704691" y="5857875"/>
                </a:lnTo>
                <a:lnTo>
                  <a:pt x="0" y="58578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E730C61-B0A5-15E4-EBDC-4DAA74F027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52" b="34005"/>
          <a:stretch/>
        </p:blipFill>
        <p:spPr>
          <a:xfrm rot="5400000" flipH="1" flipV="1">
            <a:off x="9278992" y="3944992"/>
            <a:ext cx="2764120" cy="3061895"/>
          </a:xfrm>
          <a:prstGeom prst="rect">
            <a:avLst/>
          </a:prstGeom>
        </p:spPr>
      </p:pic>
      <p:pic>
        <p:nvPicPr>
          <p:cNvPr id="876" name="Graphic 875">
            <a:extLst>
              <a:ext uri="{FF2B5EF4-FFF2-40B4-BE49-F238E27FC236}">
                <a16:creationId xmlns:a16="http://schemas.microsoft.com/office/drawing/2014/main" id="{1AD600CE-8F3B-12A6-46EE-EFDBB7A1BB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3805" b="26651"/>
          <a:stretch/>
        </p:blipFill>
        <p:spPr>
          <a:xfrm rot="5400000">
            <a:off x="440621" y="2988379"/>
            <a:ext cx="3428999" cy="43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AF073C-F11E-EB24-742E-8B7ED02C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1153E704-93AB-7E5D-6EB0-56FA23E7BC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130552"/>
            <a:ext cx="5641848" cy="39593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68D94-20DF-9647-607F-3DEBED05EC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19672" y="2130552"/>
            <a:ext cx="4910328" cy="3959352"/>
          </a:xfrm>
        </p:spPr>
        <p:txBody>
          <a:bodyPr anchor="b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1874E-F900-D5BE-5274-49CBA7F9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9C676-DCFE-2801-253F-061508F61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19B51A1E-902D-48AF-9020-955120F399B6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70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AF073C-F11E-EB24-742E-8B7ED02C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88B6212-D12B-E47E-327B-D1DDE7D713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8096" y="2130552"/>
            <a:ext cx="4910328" cy="3959352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68D94-20DF-9647-607F-3DEBED05EC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19672" y="2130552"/>
            <a:ext cx="4910328" cy="3959352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1874E-F900-D5BE-5274-49CBA7F9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9C676-DCFE-2801-253F-061508F61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19B51A1E-902D-48AF-9020-955120F399B6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AF073C-F11E-EB24-742E-8B7ED02C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88B6212-D12B-E47E-327B-D1DDE7D713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8096" y="2130552"/>
            <a:ext cx="4206240" cy="3959352"/>
          </a:xfrm>
        </p:spPr>
        <p:txBody>
          <a:bodyPr anchor="t"/>
          <a:lstStyle>
            <a:lvl1pPr marL="347472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68D94-20DF-9647-607F-3DEBED05EC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13832" y="2176272"/>
            <a:ext cx="5907024" cy="3959352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1874E-F900-D5BE-5274-49CBA7F9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9C676-DCFE-2801-253F-061508F61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19B51A1E-902D-48AF-9020-955120F399B6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3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996696"/>
            <a:ext cx="10652760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096" y="2450591"/>
            <a:ext cx="10652761" cy="348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4800" y="6400800"/>
            <a:ext cx="457200" cy="4572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lang="en-US" sz="1200" b="1" i="0" smtClean="0">
                <a:solidFill>
                  <a:schemeClr val="accent3"/>
                </a:solidFill>
                <a:latin typeface="+mn-lt"/>
              </a:defRPr>
            </a:lvl1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6E99AD-9348-1084-6E11-26968BDE3782}"/>
              </a:ext>
            </a:extLst>
          </p:cNvPr>
          <p:cNvSpPr txBox="1"/>
          <p:nvPr userDrawn="1"/>
        </p:nvSpPr>
        <p:spPr>
          <a:xfrm>
            <a:off x="11741419" y="-1537"/>
            <a:ext cx="457200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b="0" dirty="0">
                <a:solidFill>
                  <a:schemeClr val="accent3"/>
                </a:solidFill>
                <a:latin typeface="+mn-lt"/>
                <a:ea typeface="BIZ UDPGothic" panose="020B0400000000000000" pitchFamily="34" charset="-128"/>
              </a:rPr>
              <a:t>*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047422-8CC9-77AE-C87B-852011B8253E}"/>
              </a:ext>
            </a:extLst>
          </p:cNvPr>
          <p:cNvCxnSpPr>
            <a:cxnSpLocks/>
          </p:cNvCxnSpPr>
          <p:nvPr userDrawn="1"/>
        </p:nvCxnSpPr>
        <p:spPr>
          <a:xfrm>
            <a:off x="0" y="457200"/>
            <a:ext cx="1219200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C25401-8B16-54B2-8DFB-324B1C3F7DD3}"/>
              </a:ext>
            </a:extLst>
          </p:cNvPr>
          <p:cNvCxnSpPr>
            <a:cxnSpLocks/>
          </p:cNvCxnSpPr>
          <p:nvPr userDrawn="1"/>
        </p:nvCxnSpPr>
        <p:spPr>
          <a:xfrm>
            <a:off x="11734800" y="0"/>
            <a:ext cx="0" cy="6858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4702C82C-C24B-9094-A3C6-7670E28B8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8991601" y="3200399"/>
            <a:ext cx="5943596" cy="457199"/>
          </a:xfrm>
          <a:prstGeom prst="rect">
            <a:avLst/>
          </a:prstGeom>
        </p:spPr>
        <p:txBody>
          <a:bodyPr anchor="ctr"/>
          <a:lstStyle>
            <a:lvl1pPr algn="ctr">
              <a:defRPr sz="1200" b="1" i="0" spc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Add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4000" b="1" kern="1200" spc="-15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25000"/>
        </a:lnSpc>
        <a:spcBef>
          <a:spcPts val="0"/>
        </a:spcBef>
        <a:buClrTx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31520" indent="-347472" algn="l" defTabSz="914400" rtl="0" eaLnBrk="1" latinLnBrk="0" hangingPunct="1">
        <a:lnSpc>
          <a:spcPct val="125000"/>
        </a:lnSpc>
        <a:spcBef>
          <a:spcPts val="0"/>
        </a:spcBef>
        <a:buClrTx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97280" indent="-347472" algn="l" defTabSz="914400" rtl="0" eaLnBrk="1" latinLnBrk="0" hangingPunct="1">
        <a:lnSpc>
          <a:spcPct val="125000"/>
        </a:lnSpc>
        <a:spcBef>
          <a:spcPts val="0"/>
        </a:spcBef>
        <a:buClrTx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63040" indent="-347472" algn="l" defTabSz="914400" rtl="0" eaLnBrk="1" latinLnBrk="0" hangingPunct="1">
        <a:lnSpc>
          <a:spcPct val="125000"/>
        </a:lnSpc>
        <a:spcBef>
          <a:spcPts val="0"/>
        </a:spcBef>
        <a:buClrTx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28800" indent="-347472" algn="l" defTabSz="914400" rtl="0" eaLnBrk="1" latinLnBrk="0" hangingPunct="1">
        <a:lnSpc>
          <a:spcPct val="125000"/>
        </a:lnSpc>
        <a:spcBef>
          <a:spcPts val="0"/>
        </a:spcBef>
        <a:buClrTx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40570-13B1-E20C-28EA-4514891DB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009" y="766262"/>
            <a:ext cx="8202053" cy="1384828"/>
          </a:xfrm>
        </p:spPr>
        <p:txBody>
          <a:bodyPr/>
          <a:lstStyle/>
          <a:p>
            <a:r>
              <a:rPr lang="ar-JO" dirty="0">
                <a:latin typeface="Arial"/>
                <a:ea typeface="Batang"/>
                <a:cs typeface="Arial"/>
              </a:rPr>
              <a:t>القديسة ماري ألفونسين</a:t>
            </a:r>
            <a:endParaRPr lang="en-US" dirty="0">
              <a:ea typeface="Batang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97285-76D8-7E4B-5301-2C5C7F50D0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64703" y="5758183"/>
            <a:ext cx="5535010" cy="667110"/>
          </a:xfrm>
        </p:spPr>
        <p:txBody>
          <a:bodyPr>
            <a:noAutofit/>
          </a:bodyPr>
          <a:lstStyle/>
          <a:p>
            <a:pPr algn="r"/>
            <a:r>
              <a:rPr lang="ar-JO" sz="2800" dirty="0">
                <a:ea typeface="Batang"/>
              </a:rPr>
              <a:t>الطالبة: آنا الصناع </a:t>
            </a:r>
          </a:p>
          <a:p>
            <a:pPr algn="r"/>
            <a:r>
              <a:rPr lang="ar-JO" sz="2800" dirty="0">
                <a:ea typeface="Batang"/>
              </a:rPr>
              <a:t>الخامس أ</a:t>
            </a:r>
            <a:endParaRPr lang="en-US" sz="2800" dirty="0">
              <a:ea typeface="Batang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E8132-5D11-D47F-8C47-ED7C413B6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932" y="1784052"/>
            <a:ext cx="2771336" cy="31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43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35764A-06BF-17D4-EE6D-670F5F3FC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996696"/>
            <a:ext cx="10652760" cy="914400"/>
          </a:xfrm>
        </p:spPr>
        <p:txBody>
          <a:bodyPr/>
          <a:lstStyle/>
          <a:p>
            <a:pPr algn="r"/>
            <a:r>
              <a:rPr lang="ar-JO" dirty="0">
                <a:latin typeface="Arial"/>
                <a:cs typeface="Arial"/>
              </a:rPr>
              <a:t>من هي القديسة ماري ألفونسين؟</a:t>
            </a:r>
            <a:br>
              <a:rPr lang="en-US" dirty="0"/>
            </a:br>
            <a:endParaRPr lang="en-US" dirty="0">
              <a:ea typeface="Batang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B3696-52AB-4FB9-4BF7-D8F7C8A7567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8050" y="2432477"/>
            <a:ext cx="10977573" cy="3959352"/>
          </a:xfrm>
        </p:spPr>
        <p:txBody>
          <a:bodyPr>
            <a:noAutofit/>
          </a:bodyPr>
          <a:lstStyle/>
          <a:p>
            <a:pPr marL="347345" indent="-347345" algn="r">
              <a:buNone/>
            </a:pPr>
            <a:r>
              <a:rPr lang="ar-JO" sz="2400" b="1" dirty="0">
                <a:solidFill>
                  <a:schemeClr val="accent3"/>
                </a:solidFill>
                <a:latin typeface="Arial"/>
                <a:ea typeface="Batang"/>
                <a:cs typeface="Arial"/>
              </a:rPr>
              <a:t>الاسم الحقيقي</a:t>
            </a:r>
            <a:r>
              <a:rPr lang="ar-JO" sz="2400" dirty="0">
                <a:latin typeface="Arial"/>
                <a:ea typeface="Batang"/>
                <a:cs typeface="Arial"/>
              </a:rPr>
              <a:t>: سلطانة دانيل غطاس</a:t>
            </a:r>
            <a:endParaRPr lang="en-US" sz="2400" dirty="0">
              <a:ea typeface="Batang"/>
            </a:endParaRPr>
          </a:p>
          <a:p>
            <a:pPr marL="347345" indent="-347345" algn="r">
              <a:buNone/>
            </a:pPr>
            <a:r>
              <a:rPr lang="en-US" sz="2400" dirty="0">
                <a:ea typeface="+mn-lt"/>
                <a:cs typeface="+mn-lt"/>
              </a:rPr>
              <a:t>  </a:t>
            </a:r>
            <a:r>
              <a:rPr lang="ar-JO" sz="2400" b="1" dirty="0">
                <a:solidFill>
                  <a:schemeClr val="accent3"/>
                </a:solidFill>
                <a:latin typeface="Arial"/>
                <a:ea typeface="Batang"/>
                <a:cs typeface="Arial"/>
              </a:rPr>
              <a:t>مكان وتاريخ الميلاد</a:t>
            </a:r>
            <a:r>
              <a:rPr lang="ar-JO" sz="2400" dirty="0">
                <a:latin typeface="Arial"/>
                <a:ea typeface="Batang"/>
                <a:cs typeface="Arial"/>
              </a:rPr>
              <a:t>: وُلدت في القدس، بتاريخ 4 تشرين الأول (أكتوبر) 1843</a:t>
            </a:r>
            <a:endParaRPr lang="en-US" sz="2400" dirty="0">
              <a:ea typeface="Batang"/>
            </a:endParaRPr>
          </a:p>
          <a:p>
            <a:pPr marL="347345" indent="-347345" algn="r">
              <a:buNone/>
            </a:pPr>
            <a:r>
              <a:rPr lang="ar-JO" sz="2400" dirty="0">
                <a:latin typeface="Arial"/>
                <a:ea typeface="Batang"/>
                <a:cs typeface="Arial"/>
              </a:rPr>
              <a:t>نشأتها: نشأت ضمن عائلة مسيحية مُلتزمة. كانت عائلتها تمارس عادة صلاة المسبحة أمام تمثال العذراء كل ليلة مع الأصدقاء والجيران</a:t>
            </a:r>
            <a:endParaRPr lang="en-US" sz="2400" dirty="0">
              <a:ea typeface="Batang"/>
            </a:endParaRPr>
          </a:p>
          <a:p>
            <a:pPr marL="347345" indent="-347345" algn="r">
              <a:buNone/>
            </a:pPr>
            <a:r>
              <a:rPr lang="en-US" sz="2400" dirty="0">
                <a:ea typeface="+mn-lt"/>
                <a:cs typeface="+mn-lt"/>
              </a:rPr>
              <a:t>  </a:t>
            </a:r>
            <a:r>
              <a:rPr lang="ar-JO" sz="2400" b="1" dirty="0">
                <a:solidFill>
                  <a:schemeClr val="accent3"/>
                </a:solidFill>
                <a:latin typeface="Arial"/>
                <a:ea typeface="Batang"/>
                <a:cs typeface="Arial"/>
              </a:rPr>
              <a:t>ماذا كانت تحب أن تعمل وهي صغيرة؟</a:t>
            </a:r>
            <a:endParaRPr lang="en-US" sz="2400" b="1" dirty="0">
              <a:solidFill>
                <a:schemeClr val="accent3"/>
              </a:solidFill>
              <a:ea typeface="Batang"/>
            </a:endParaRPr>
          </a:p>
          <a:p>
            <a:pPr marL="347345" indent="-347345" algn="r">
              <a:buNone/>
            </a:pPr>
            <a:r>
              <a:rPr lang="ar-JO" sz="2400" dirty="0">
                <a:latin typeface="Arial"/>
                <a:ea typeface="Batang"/>
                <a:cs typeface="Arial"/>
              </a:rPr>
              <a:t> باشرت الدراسة في مدرسة راهبات القديس يوسف وهي في الخامسة من عمرها، مما يدل على شغفها بالتعليم والتربية الدينية منذ الصغر</a:t>
            </a:r>
            <a:endParaRPr lang="en-US" sz="2400" dirty="0">
              <a:ea typeface="Batang"/>
            </a:endParaRPr>
          </a:p>
          <a:p>
            <a:pPr marL="347345" indent="-347345" algn="r">
              <a:buNone/>
            </a:pPr>
            <a:r>
              <a:rPr lang="en-US" sz="2400" dirty="0">
                <a:ea typeface="+mn-lt"/>
                <a:cs typeface="+mn-lt"/>
              </a:rPr>
              <a:t>  </a:t>
            </a:r>
            <a:r>
              <a:rPr lang="ar-JO" sz="2400" b="1" dirty="0">
                <a:solidFill>
                  <a:schemeClr val="accent3"/>
                </a:solidFill>
                <a:latin typeface="Arial"/>
                <a:ea typeface="Batang"/>
                <a:cs typeface="Arial"/>
              </a:rPr>
              <a:t>لماذا قررت أن تصبح راهبة؟</a:t>
            </a:r>
            <a:endParaRPr lang="en-US" sz="2400" b="1" dirty="0">
              <a:solidFill>
                <a:schemeClr val="accent3"/>
              </a:solidFill>
              <a:ea typeface="Batang"/>
            </a:endParaRPr>
          </a:p>
          <a:p>
            <a:pPr marL="0" indent="0" algn="r">
              <a:buNone/>
            </a:pPr>
            <a:r>
              <a:rPr lang="ar-JO" sz="2400" dirty="0">
                <a:latin typeface="Arial"/>
                <a:ea typeface="Batang"/>
                <a:cs typeface="Arial"/>
              </a:rPr>
              <a:t> تأثرت سلطانة ببيئتها العائلية التقية، وكرّست ثلاث من أخواتها حياتهن للرهبنة، ورسم شقيقها كاهناً، فاختارت هي أيضاً طريق التكريس لله في عام 1860 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ADF6CA-8CF2-F784-C54C-19B539623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34800" y="6400800"/>
            <a:ext cx="457200" cy="457200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7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B338E8-1DBC-0FE2-455A-82806A977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040" y="996696"/>
            <a:ext cx="6528816" cy="914400"/>
          </a:xfrm>
        </p:spPr>
        <p:txBody>
          <a:bodyPr/>
          <a:lstStyle/>
          <a:p>
            <a:pPr algn="r"/>
            <a:r>
              <a:rPr lang="ar-JO" dirty="0">
                <a:latin typeface="Arial"/>
                <a:cs typeface="Arial"/>
              </a:rPr>
              <a:t>خدمتها وإيمانها</a:t>
            </a:r>
            <a:endParaRPr lang="en-US" dirty="0"/>
          </a:p>
          <a:p>
            <a:pPr algn="r"/>
            <a:br>
              <a:rPr lang="en-US" dirty="0"/>
            </a:br>
            <a:endParaRPr lang="en-US" dirty="0">
              <a:ea typeface="Batang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0FC2-50B3-A72C-35FF-E2289F7FF82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8681" y="1239157"/>
            <a:ext cx="11326941" cy="4376295"/>
          </a:xfrm>
        </p:spPr>
        <p:txBody>
          <a:bodyPr>
            <a:noAutofit/>
          </a:bodyPr>
          <a:lstStyle/>
          <a:p>
            <a:pPr algn="r"/>
            <a:r>
              <a:rPr lang="ar-JO" sz="2400" dirty="0">
                <a:latin typeface="Arial"/>
                <a:ea typeface="Batang"/>
                <a:cs typeface="Arial"/>
              </a:rPr>
              <a:t>عملت في تدريس اللغة العربية في مدارس الرهبنة</a:t>
            </a:r>
            <a:endParaRPr lang="en-US" sz="2400" dirty="0">
              <a:ea typeface="Batang"/>
            </a:endParaRPr>
          </a:p>
          <a:p>
            <a:pPr algn="r"/>
            <a:r>
              <a:rPr lang="en-US" sz="2400" dirty="0">
                <a:ea typeface="+mn-lt"/>
                <a:cs typeface="+mn-lt"/>
              </a:rPr>
              <a:t>  </a:t>
            </a:r>
            <a:r>
              <a:rPr lang="ar-JO" sz="2400" dirty="0">
                <a:latin typeface="Arial"/>
                <a:ea typeface="Batang"/>
                <a:cs typeface="Arial"/>
              </a:rPr>
              <a:t>قامت بتأسيس أخوية لبنات مريم (أخوية الحبل بلا دنس) للفتيات، وأخوية للأمهات المسيحيات</a:t>
            </a:r>
            <a:endParaRPr lang="en-US" sz="2400" dirty="0"/>
          </a:p>
          <a:p>
            <a:pPr algn="r"/>
            <a:r>
              <a:rPr lang="en-US" sz="2400" dirty="0">
                <a:ea typeface="+mn-lt"/>
                <a:cs typeface="+mn-lt"/>
              </a:rPr>
              <a:t>  </a:t>
            </a:r>
            <a:r>
              <a:rPr lang="ar-JO" sz="2400" dirty="0">
                <a:latin typeface="Arial"/>
                <a:ea typeface="Batang"/>
                <a:cs typeface="Arial"/>
              </a:rPr>
              <a:t>كرّست حياتها لخدمة التعليم والرعاية، وأقامت لاحقاً ميتمًا في عين كارم</a:t>
            </a:r>
            <a:endParaRPr lang="en-US" sz="2400" dirty="0">
              <a:ea typeface="Batang"/>
            </a:endParaRPr>
          </a:p>
          <a:p>
            <a:pPr algn="r"/>
            <a:endParaRPr lang="ar-JO" sz="2400" dirty="0">
              <a:latin typeface="Arial"/>
              <a:ea typeface="+mn-lt"/>
              <a:cs typeface="Arial"/>
            </a:endParaRPr>
          </a:p>
          <a:p>
            <a:pPr algn="r"/>
            <a:r>
              <a:rPr lang="en-US" sz="2400" dirty="0">
                <a:ea typeface="+mn-lt"/>
                <a:cs typeface="+mn-lt"/>
              </a:rPr>
              <a:t> </a:t>
            </a:r>
            <a:r>
              <a:rPr lang="ar-JO" sz="2400" b="1" dirty="0">
                <a:solidFill>
                  <a:schemeClr val="accent3"/>
                </a:solidFill>
                <a:latin typeface="Arial"/>
                <a:ea typeface="Batang"/>
                <a:cs typeface="Arial"/>
              </a:rPr>
              <a:t>ما اسم الرهبنة التي أسستها؟ ولماذا أسستها؟</a:t>
            </a:r>
            <a:endParaRPr lang="en-US" sz="2400" b="1" dirty="0">
              <a:solidFill>
                <a:schemeClr val="accent3"/>
              </a:solidFill>
              <a:ea typeface="Batang"/>
            </a:endParaRPr>
          </a:p>
          <a:p>
            <a:pPr algn="r"/>
            <a:endParaRPr lang="ar-JO" sz="2400" b="1" dirty="0">
              <a:solidFill>
                <a:schemeClr val="accent3"/>
              </a:solidFill>
              <a:latin typeface="Arial"/>
              <a:ea typeface="Batang"/>
              <a:cs typeface="Arial"/>
            </a:endParaRPr>
          </a:p>
          <a:p>
            <a:pPr algn="r"/>
            <a:r>
              <a:rPr lang="en-US" sz="2400" dirty="0">
                <a:latin typeface="Calibri"/>
                <a:ea typeface="Calibri"/>
                <a:cs typeface="Calibri"/>
              </a:rPr>
              <a:t> </a:t>
            </a:r>
            <a:r>
              <a:rPr lang="ar-JO" sz="2400" dirty="0">
                <a:latin typeface="Arial"/>
                <a:ea typeface="Batang"/>
                <a:cs typeface="Arial"/>
              </a:rPr>
              <a:t>اسم الرهبنة هو راهبات المسبحة الوردية المقدسة أسستها استجابة لـ رؤى السيدة العذراء مريم التي ظهرت لها في بيت لحم عام 1874 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A22479-F5E2-4107-7904-F66C64FF2C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34800" y="6400800"/>
            <a:ext cx="457200" cy="457200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61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11A28-20B5-9949-A059-CD85FB1C1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6B939D-A473-BBC8-406D-E43CB77B5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040" y="996696"/>
            <a:ext cx="6528816" cy="914400"/>
          </a:xfrm>
        </p:spPr>
        <p:txBody>
          <a:bodyPr/>
          <a:lstStyle/>
          <a:p>
            <a:pPr algn="r"/>
            <a:r>
              <a:rPr lang="ar-JO" dirty="0">
                <a:latin typeface="Arial"/>
                <a:cs typeface="Arial"/>
              </a:rPr>
              <a:t>خدمتها وإيمانها</a:t>
            </a:r>
            <a:endParaRPr lang="en-US" dirty="0"/>
          </a:p>
          <a:p>
            <a:pPr algn="r"/>
            <a:br>
              <a:rPr lang="en-US" dirty="0"/>
            </a:br>
            <a:endParaRPr lang="en-US">
              <a:ea typeface="Batang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4D8CA-529C-30D0-634D-9AFEACAE076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95" y="2303082"/>
            <a:ext cx="11398827" cy="3484899"/>
          </a:xfrm>
        </p:spPr>
        <p:txBody>
          <a:bodyPr>
            <a:noAutofit/>
          </a:bodyPr>
          <a:lstStyle/>
          <a:p>
            <a:pPr algn="r"/>
            <a:endParaRPr lang="en-US" b="1">
              <a:solidFill>
                <a:schemeClr val="accent3"/>
              </a:solidFill>
              <a:ea typeface="+mn-lt"/>
              <a:cs typeface="+mn-lt"/>
            </a:endParaRPr>
          </a:p>
          <a:p>
            <a:pPr algn="r"/>
            <a:endParaRPr lang="ar-JO" sz="2400" b="1" dirty="0">
              <a:solidFill>
                <a:schemeClr val="accent3"/>
              </a:solidFill>
              <a:ea typeface="+mn-lt"/>
              <a:cs typeface="+mn-lt"/>
            </a:endParaRPr>
          </a:p>
          <a:p>
            <a:pPr algn="r"/>
            <a:endParaRPr lang="en-US" b="1">
              <a:solidFill>
                <a:schemeClr val="accent3"/>
              </a:solidFill>
              <a:latin typeface="Batang"/>
              <a:ea typeface="Batang"/>
              <a:cs typeface="Arial"/>
            </a:endParaRPr>
          </a:p>
          <a:p>
            <a:pPr algn="r"/>
            <a:endParaRPr lang="ar-JO" sz="2400" b="1" dirty="0">
              <a:solidFill>
                <a:schemeClr val="accent3"/>
              </a:solidFill>
              <a:latin typeface="Arial"/>
              <a:ea typeface="Batang"/>
              <a:cs typeface="Arial"/>
            </a:endParaRPr>
          </a:p>
          <a:p>
            <a:pPr algn="r"/>
            <a:r>
              <a:rPr lang="ar-JO" sz="2400" b="1" dirty="0">
                <a:solidFill>
                  <a:schemeClr val="accent3"/>
                </a:solidFill>
                <a:latin typeface="Arial"/>
                <a:ea typeface="Batang"/>
                <a:cs typeface="Arial"/>
              </a:rPr>
              <a:t>كيف كانت علاقتها بمريم العذراء؟</a:t>
            </a:r>
            <a:endParaRPr lang="en-US" b="1" dirty="0">
              <a:solidFill>
                <a:schemeClr val="accent3"/>
              </a:solidFill>
              <a:ea typeface="Batang"/>
            </a:endParaRPr>
          </a:p>
          <a:p>
            <a:pPr algn="r"/>
            <a:r>
              <a:rPr lang="ar-JO" sz="2400" dirty="0">
                <a:ea typeface="+mn-lt"/>
                <a:cs typeface="+mn-lt"/>
              </a:rPr>
              <a:t>  </a:t>
            </a:r>
            <a:r>
              <a:rPr lang="ar-JO" sz="2400">
                <a:latin typeface="Arial"/>
                <a:ea typeface="Batang"/>
                <a:cs typeface="Arial"/>
              </a:rPr>
              <a:t>كانت علاقتها بها عميقة ومميزة، حيث كانت وسيطة العذراء في تأسيس رهبنة الوردية</a:t>
            </a:r>
            <a:endParaRPr lang="ar-JO"/>
          </a:p>
          <a:p>
            <a:pPr algn="r"/>
            <a:r>
              <a:rPr lang="ar-JO" sz="2400" dirty="0">
                <a:ea typeface="+mn-lt"/>
                <a:cs typeface="+mn-lt"/>
              </a:rPr>
              <a:t>  </a:t>
            </a:r>
            <a:endParaRPr lang="ar-JO" b="1">
              <a:solidFill>
                <a:schemeClr val="accent3"/>
              </a:solidFill>
              <a:latin typeface="Batang"/>
              <a:ea typeface="Batang"/>
              <a:cs typeface="Arial"/>
            </a:endParaRPr>
          </a:p>
          <a:p>
            <a:pPr algn="r"/>
            <a:r>
              <a:rPr lang="ar-JO" sz="2400" b="1" dirty="0">
                <a:solidFill>
                  <a:schemeClr val="accent3"/>
                </a:solidFill>
                <a:latin typeface="Arial"/>
                <a:ea typeface="Batang"/>
                <a:cs typeface="Arial"/>
              </a:rPr>
              <a:t>ما الصفات التي كانت تميزها؟</a:t>
            </a:r>
            <a:endParaRPr lang="ar-JO" b="1" dirty="0">
              <a:solidFill>
                <a:schemeClr val="accent3"/>
              </a:solidFill>
              <a:ea typeface="Batang"/>
            </a:endParaRPr>
          </a:p>
          <a:p>
            <a:pPr algn="r"/>
            <a:r>
              <a:rPr lang="ar-JO" sz="2400" dirty="0">
                <a:ea typeface="+mn-lt"/>
                <a:cs typeface="+mn-lt"/>
              </a:rPr>
              <a:t>    </a:t>
            </a:r>
            <a:r>
              <a:rPr lang="ar-JO" sz="2400">
                <a:latin typeface="Arial"/>
                <a:ea typeface="Batang"/>
                <a:cs typeface="Arial"/>
              </a:rPr>
              <a:t>التواضع والطاعة</a:t>
            </a:r>
            <a:endParaRPr lang="ar-JO"/>
          </a:p>
          <a:p>
            <a:pPr algn="r"/>
            <a:r>
              <a:rPr lang="ar-JO" sz="2400" dirty="0">
                <a:ea typeface="+mn-lt"/>
                <a:cs typeface="+mn-lt"/>
              </a:rPr>
              <a:t>    </a:t>
            </a:r>
            <a:r>
              <a:rPr lang="ar-JO" sz="2400">
                <a:latin typeface="Arial"/>
                <a:ea typeface="Batang"/>
                <a:cs typeface="Arial"/>
              </a:rPr>
              <a:t>المحبة والعطاء</a:t>
            </a:r>
            <a:endParaRPr lang="ar-JO"/>
          </a:p>
          <a:p>
            <a:pPr algn="r"/>
            <a:r>
              <a:rPr lang="ar-JO" sz="2400" dirty="0">
                <a:ea typeface="+mn-lt"/>
                <a:cs typeface="+mn-lt"/>
              </a:rPr>
              <a:t>    </a:t>
            </a:r>
            <a:r>
              <a:rPr lang="ar-JO" sz="2400">
                <a:latin typeface="Arial"/>
                <a:ea typeface="Batang"/>
                <a:cs typeface="Arial"/>
              </a:rPr>
              <a:t>الإيمان والرجاء</a:t>
            </a:r>
            <a:endParaRPr lang="ar-JO"/>
          </a:p>
          <a:p>
            <a:pPr algn="r"/>
            <a:endParaRPr lang="en-US" sz="2400">
              <a:ea typeface="Batang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F69764-C48A-C265-1200-D27F269C5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34800" y="6400800"/>
            <a:ext cx="457200" cy="457200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62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1FF43-0524-C582-A0E9-C6549F1FC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07F757-4CD3-145B-803C-F15A87A35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040" y="996696"/>
            <a:ext cx="6528816" cy="914400"/>
          </a:xfrm>
        </p:spPr>
        <p:txBody>
          <a:bodyPr/>
          <a:lstStyle/>
          <a:p>
            <a:pPr algn="r"/>
            <a:r>
              <a:rPr lang="ar-JO" dirty="0">
                <a:latin typeface="Arial"/>
                <a:cs typeface="Arial"/>
              </a:rPr>
              <a:t>أقوالها وأفكارها</a:t>
            </a:r>
            <a:endParaRPr lang="en-US">
              <a:ea typeface="Batang"/>
            </a:endParaRPr>
          </a:p>
          <a:p>
            <a:pPr algn="r"/>
            <a:endParaRPr lang="ar-JO" dirty="0">
              <a:latin typeface="Arial"/>
              <a:cs typeface="Arial"/>
            </a:endParaRPr>
          </a:p>
          <a:p>
            <a:pPr algn="r"/>
            <a:br>
              <a:rPr lang="en-US" dirty="0"/>
            </a:br>
            <a:endParaRPr lang="en-US">
              <a:ea typeface="Batang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3D25E-78F6-C019-0D8B-F33A2C182CE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95" y="2130553"/>
            <a:ext cx="11398827" cy="3484899"/>
          </a:xfrm>
        </p:spPr>
        <p:txBody>
          <a:bodyPr>
            <a:noAutofit/>
          </a:bodyPr>
          <a:lstStyle/>
          <a:p>
            <a:pPr algn="r"/>
            <a:endParaRPr lang="en-US" b="1">
              <a:solidFill>
                <a:schemeClr val="accent3"/>
              </a:solidFill>
              <a:ea typeface="+mn-lt"/>
              <a:cs typeface="+mn-lt"/>
            </a:endParaRPr>
          </a:p>
          <a:p>
            <a:pPr algn="r"/>
            <a:endParaRPr lang="ar-JO" sz="2400" b="1" dirty="0">
              <a:solidFill>
                <a:schemeClr val="accent3"/>
              </a:solidFill>
              <a:ea typeface="+mn-lt"/>
              <a:cs typeface="+mn-lt"/>
            </a:endParaRPr>
          </a:p>
          <a:p>
            <a:pPr algn="r"/>
            <a:endParaRPr lang="ar-JO" sz="2400" dirty="0">
              <a:solidFill>
                <a:srgbClr val="404040"/>
              </a:solidFill>
              <a:latin typeface="Arial"/>
              <a:ea typeface="Batang"/>
              <a:cs typeface="Arial"/>
            </a:endParaRPr>
          </a:p>
          <a:p>
            <a:pPr algn="r"/>
            <a:endParaRPr lang="en-US" sz="2400">
              <a:solidFill>
                <a:srgbClr val="404040"/>
              </a:solidFill>
              <a:latin typeface="Batang"/>
              <a:ea typeface="Batang"/>
              <a:cs typeface="Arial"/>
            </a:endParaRPr>
          </a:p>
          <a:p>
            <a:pPr algn="r"/>
            <a:endParaRPr lang="ar-J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CFDCB1-A388-D4C4-736E-CFF42967F1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34800" y="6400800"/>
            <a:ext cx="457200" cy="457200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EBB5A5D-300A-31BF-0FB3-61B431F4BE40}"/>
              </a:ext>
            </a:extLst>
          </p:cNvPr>
          <p:cNvSpPr txBox="1">
            <a:spLocks/>
          </p:cNvSpPr>
          <p:nvPr/>
        </p:nvSpPr>
        <p:spPr>
          <a:xfrm>
            <a:off x="16795" y="2935686"/>
            <a:ext cx="11413204" cy="36861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31520" indent="-347472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347472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63040" indent="-347472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47472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>
              <a:ea typeface="+mn-lt"/>
              <a:cs typeface="+mn-lt"/>
            </a:endParaRPr>
          </a:p>
          <a:p>
            <a:pPr algn="r"/>
            <a:r>
              <a:rPr lang="ar-JO" sz="2400" dirty="0">
                <a:ea typeface="+mn-lt"/>
                <a:cs typeface="+mn-lt"/>
              </a:rPr>
              <a:t> </a:t>
            </a:r>
            <a:r>
              <a:rPr lang="ar-JO" sz="2400" dirty="0">
                <a:latin typeface="Arial"/>
                <a:ea typeface="Batang"/>
                <a:cs typeface="Arial"/>
              </a:rPr>
              <a:t>قول أعجبني من أقوال القديسة ماري ألفونسين</a:t>
            </a:r>
            <a:endParaRPr lang="en-US" dirty="0">
              <a:ea typeface="Batang"/>
            </a:endParaRPr>
          </a:p>
          <a:p>
            <a:pPr algn="r"/>
            <a:endParaRPr lang="ar-JO" sz="2400" dirty="0">
              <a:latin typeface="Arial"/>
              <a:ea typeface="Batang"/>
              <a:cs typeface="Arial"/>
            </a:endParaRPr>
          </a:p>
          <a:p>
            <a:pPr algn="r"/>
            <a:r>
              <a:rPr lang="ar-SA" sz="2500" b="1" dirty="0">
                <a:latin typeface="Arial"/>
                <a:ea typeface="Batang"/>
                <a:cs typeface="Arial"/>
              </a:rPr>
              <a:t>صارت لي الطاعة بهجة لقلبي وروحي. وكنت أتمّم كلّ أوامر رؤسائي ومراسيمهم بسهولة ومحبة لا توصف</a:t>
            </a:r>
            <a:r>
              <a:rPr lang="ar-JO" sz="2400" dirty="0">
                <a:ea typeface="+mn-lt"/>
                <a:cs typeface="+mn-lt"/>
              </a:rPr>
              <a:t>   </a:t>
            </a:r>
            <a:endParaRPr lang="ar-JO" dirty="0"/>
          </a:p>
          <a:p>
            <a:pPr algn="r"/>
            <a:endParaRPr lang="ar-JO" dirty="0"/>
          </a:p>
          <a:p>
            <a:pPr algn="r"/>
            <a:r>
              <a:rPr lang="ar-SA" sz="2400" dirty="0">
                <a:latin typeface="Arial"/>
                <a:ea typeface="Batang"/>
                <a:cs typeface="Arial"/>
              </a:rPr>
              <a:t>تطبيق القول في الحياة اليومية</a:t>
            </a:r>
            <a:endParaRPr lang="ar-JO" sz="2400" dirty="0">
              <a:ea typeface="Batang"/>
            </a:endParaRPr>
          </a:p>
          <a:p>
            <a:pPr algn="r"/>
            <a:endParaRPr lang="ar-SA" sz="2400" dirty="0">
              <a:latin typeface="Arial"/>
              <a:ea typeface="+mn-lt"/>
              <a:cs typeface="Arial"/>
            </a:endParaRPr>
          </a:p>
          <a:p>
            <a:pPr algn="r"/>
            <a:r>
              <a:rPr lang="ar-JO" sz="2400" dirty="0">
                <a:ea typeface="+mn-lt"/>
                <a:cs typeface="+mn-lt"/>
              </a:rPr>
              <a:t>    </a:t>
            </a:r>
            <a:r>
              <a:rPr lang="ar-SA" sz="2400" dirty="0">
                <a:latin typeface="Arial"/>
                <a:ea typeface="Batang"/>
                <a:cs typeface="Arial"/>
              </a:rPr>
              <a:t>هذا القول يدعونا إلى تقبّل المسؤوليات والأوامر في العمل أو الدراسة أو المنزل بروح طيبة ومحبة، بدلاً من التذمر</a:t>
            </a:r>
            <a:endParaRPr lang="ar-JO" dirty="0"/>
          </a:p>
          <a:p>
            <a:pPr algn="r"/>
            <a:endParaRPr lang="ar-JO" sz="2400" dirty="0">
              <a:latin typeface="Arial"/>
              <a:ea typeface="Batang"/>
              <a:cs typeface="Arial"/>
            </a:endParaRPr>
          </a:p>
          <a:p>
            <a:pPr algn="r"/>
            <a:endParaRPr lang="en-US" sz="2400" dirty="0">
              <a:ea typeface="Batang"/>
            </a:endParaRPr>
          </a:p>
        </p:txBody>
      </p:sp>
    </p:spTree>
    <p:extLst>
      <p:ext uri="{BB962C8B-B14F-4D97-AF65-F5344CB8AC3E}">
        <p14:creationId xmlns:p14="http://schemas.microsoft.com/office/powerpoint/2010/main" val="1297169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032F3-7403-4476-4F2B-84959AD18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A7A87B-C84D-68EA-DFD8-28D1A0D5E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040" y="996696"/>
            <a:ext cx="6528816" cy="914400"/>
          </a:xfrm>
        </p:spPr>
        <p:txBody>
          <a:bodyPr/>
          <a:lstStyle/>
          <a:p>
            <a:pPr algn="r"/>
            <a:r>
              <a:rPr lang="ar-JO" dirty="0">
                <a:latin typeface="Arial"/>
                <a:cs typeface="Arial"/>
              </a:rPr>
              <a:t>التطبيق الشخصي</a:t>
            </a:r>
            <a:endParaRPr lang="en-US">
              <a:ea typeface="Batang"/>
            </a:endParaRPr>
          </a:p>
          <a:p>
            <a:pPr algn="r"/>
            <a:endParaRPr lang="ar-JO" dirty="0">
              <a:latin typeface="Arial"/>
              <a:ea typeface="Batang"/>
              <a:cs typeface="Arial"/>
            </a:endParaRPr>
          </a:p>
          <a:p>
            <a:pPr algn="r"/>
            <a:endParaRPr lang="ar-JO" dirty="0">
              <a:latin typeface="Arial"/>
              <a:cs typeface="Arial"/>
            </a:endParaRPr>
          </a:p>
          <a:p>
            <a:pPr algn="r"/>
            <a:br>
              <a:rPr lang="en-US" dirty="0"/>
            </a:br>
            <a:endParaRPr lang="en-US">
              <a:ea typeface="Batang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F156A2-9CC2-1AF6-8716-EF7A5C3730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95" y="2130553"/>
            <a:ext cx="11398827" cy="3484899"/>
          </a:xfrm>
        </p:spPr>
        <p:txBody>
          <a:bodyPr>
            <a:noAutofit/>
          </a:bodyPr>
          <a:lstStyle/>
          <a:p>
            <a:pPr algn="r"/>
            <a:endParaRPr lang="en-US" b="1">
              <a:solidFill>
                <a:schemeClr val="accent3"/>
              </a:solidFill>
              <a:ea typeface="+mn-lt"/>
              <a:cs typeface="+mn-lt"/>
            </a:endParaRPr>
          </a:p>
          <a:p>
            <a:pPr algn="r"/>
            <a:endParaRPr lang="ar-JO" sz="2400" b="1" dirty="0">
              <a:solidFill>
                <a:schemeClr val="accent3"/>
              </a:solidFill>
              <a:ea typeface="+mn-lt"/>
              <a:cs typeface="+mn-lt"/>
            </a:endParaRPr>
          </a:p>
          <a:p>
            <a:pPr algn="r"/>
            <a:endParaRPr lang="ar-JO" sz="2400" dirty="0">
              <a:solidFill>
                <a:srgbClr val="404040"/>
              </a:solidFill>
              <a:latin typeface="Arial"/>
              <a:ea typeface="Batang"/>
              <a:cs typeface="Arial"/>
            </a:endParaRPr>
          </a:p>
          <a:p>
            <a:pPr algn="r"/>
            <a:endParaRPr lang="en-US" sz="2400">
              <a:solidFill>
                <a:srgbClr val="404040"/>
              </a:solidFill>
              <a:latin typeface="Batang"/>
              <a:ea typeface="Batang"/>
              <a:cs typeface="Arial"/>
            </a:endParaRPr>
          </a:p>
          <a:p>
            <a:pPr algn="r"/>
            <a:endParaRPr lang="ar-J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0EB51C-D9BF-675F-42CC-FFBED1F2F4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34800" y="6400800"/>
            <a:ext cx="457200" cy="457200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581939F-69EF-051B-3276-71122C64B866}"/>
              </a:ext>
            </a:extLst>
          </p:cNvPr>
          <p:cNvSpPr txBox="1">
            <a:spLocks/>
          </p:cNvSpPr>
          <p:nvPr/>
        </p:nvSpPr>
        <p:spPr>
          <a:xfrm>
            <a:off x="-716450" y="5052290"/>
            <a:ext cx="12132072" cy="3154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31520" indent="-347472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347472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63040" indent="-347472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47472" algn="l" defTabSz="914400" rtl="0" eaLnBrk="1" latinLnBrk="0" hangingPunct="1">
              <a:lnSpc>
                <a:spcPct val="12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JO" sz="2400" b="1" dirty="0">
                <a:solidFill>
                  <a:schemeClr val="accent3"/>
                </a:solidFill>
                <a:latin typeface="Arial"/>
                <a:ea typeface="+mn-lt"/>
                <a:cs typeface="Arial"/>
              </a:rPr>
              <a:t>ماذا تعلمت من حياة القديسة ماري ألفونسين؟</a:t>
            </a:r>
            <a:endParaRPr lang="ar-JO" sz="2400" b="1" dirty="0">
              <a:solidFill>
                <a:schemeClr val="accent3"/>
              </a:solidFill>
              <a:latin typeface="Arial"/>
              <a:ea typeface="Batang"/>
              <a:cs typeface="Arial"/>
            </a:endParaRPr>
          </a:p>
          <a:p>
            <a:pPr algn="r"/>
            <a:r>
              <a:rPr lang="en-US" sz="2400" dirty="0">
                <a:ea typeface="+mn-lt"/>
                <a:cs typeface="+mn-lt"/>
              </a:rPr>
              <a:t>    </a:t>
            </a:r>
            <a:r>
              <a:rPr lang="ar-JO" sz="2400" dirty="0">
                <a:latin typeface="Arial"/>
                <a:ea typeface="+mn-lt"/>
                <a:cs typeface="Arial"/>
              </a:rPr>
              <a:t>تعلمت أهمية الاستجابة الفورية والكاملة لصوت الله، حتى لو كان ذلك يتطلب التخلي عن الراحة أو الأمور المحبوبة (كما فعلت بترْكِها لرهبنة القديس يوسف)</a:t>
            </a:r>
            <a:endParaRPr lang="en-US" sz="2400" dirty="0">
              <a:ea typeface="Batang"/>
            </a:endParaRPr>
          </a:p>
          <a:p>
            <a:pPr algn="r"/>
            <a:r>
              <a:rPr lang="en-US" sz="2400" dirty="0">
                <a:ea typeface="+mn-lt"/>
                <a:cs typeface="+mn-lt"/>
              </a:rPr>
              <a:t>    </a:t>
            </a:r>
            <a:endParaRPr lang="ar-JO" sz="2400" dirty="0">
              <a:latin typeface="Arial"/>
              <a:ea typeface="Batang"/>
              <a:cs typeface="Arial"/>
            </a:endParaRPr>
          </a:p>
          <a:p>
            <a:pPr algn="r"/>
            <a:r>
              <a:rPr lang="ar-JO" sz="2400" b="1" dirty="0">
                <a:solidFill>
                  <a:schemeClr val="accent3"/>
                </a:solidFill>
                <a:latin typeface="Arial"/>
                <a:ea typeface="+mn-lt"/>
                <a:cs typeface="Arial"/>
              </a:rPr>
              <a:t>لو كنت مكانها كيف كنت ستخدم الرب؟</a:t>
            </a:r>
            <a:endParaRPr lang="ar-JO" sz="2400" dirty="0">
              <a:solidFill>
                <a:schemeClr val="accent3"/>
              </a:solidFill>
              <a:latin typeface="Arial"/>
              <a:ea typeface="Batang"/>
              <a:cs typeface="Arial"/>
            </a:endParaRPr>
          </a:p>
          <a:p>
            <a:pPr algn="r"/>
            <a:r>
              <a:rPr lang="en-US" sz="2400" dirty="0">
                <a:ea typeface="+mn-lt"/>
                <a:cs typeface="+mn-lt"/>
              </a:rPr>
              <a:t>    </a:t>
            </a:r>
            <a:r>
              <a:rPr lang="ar-JO" sz="2400" dirty="0">
                <a:latin typeface="Arial"/>
                <a:ea typeface="+mn-lt"/>
                <a:cs typeface="Arial"/>
              </a:rPr>
              <a:t>كنت سأركز على خدمة الرب من خلال التعليم والتربية الروحية، خاصةً للأطفال، لغرس الإيمان والقيم المسيحية في الأجيال الجديدة</a:t>
            </a:r>
            <a:endParaRPr lang="en-US" sz="2400" dirty="0">
              <a:ea typeface="Batang"/>
            </a:endParaRPr>
          </a:p>
          <a:p>
            <a:pPr algn="r"/>
            <a:r>
              <a:rPr lang="ar-JO" sz="2400" dirty="0">
                <a:latin typeface="Arial"/>
                <a:ea typeface="+mn-lt"/>
                <a:cs typeface="Arial"/>
              </a:rPr>
              <a:t>كنت سأعمل على نشر عبادة المسبحة الوردية بطرق حديثة ومبتكرة (كالوسائل الرقمية) </a:t>
            </a:r>
            <a:endParaRPr lang="en-US" sz="2400" dirty="0">
              <a:ea typeface="Batang"/>
            </a:endParaRPr>
          </a:p>
          <a:p>
            <a:pPr algn="r"/>
            <a:r>
              <a:rPr lang="en-US" sz="2400" dirty="0">
                <a:ea typeface="+mn-lt"/>
                <a:cs typeface="+mn-lt"/>
              </a:rPr>
              <a:t>  </a:t>
            </a:r>
            <a:r>
              <a:rPr lang="ar-JO" sz="2400" b="1" dirty="0">
                <a:solidFill>
                  <a:schemeClr val="accent3"/>
                </a:solidFill>
                <a:latin typeface="Arial"/>
                <a:ea typeface="+mn-lt"/>
                <a:cs typeface="Arial"/>
              </a:rPr>
              <a:t>ما أكثر شيء أعجبك في شخصيتها؟</a:t>
            </a:r>
            <a:endParaRPr lang="ar-JO" sz="2400" b="1" dirty="0">
              <a:solidFill>
                <a:schemeClr val="accent3"/>
              </a:solidFill>
              <a:latin typeface="Arial"/>
              <a:ea typeface="Batang"/>
              <a:cs typeface="Arial"/>
            </a:endParaRPr>
          </a:p>
          <a:p>
            <a:pPr algn="r"/>
            <a:r>
              <a:rPr lang="ar-JO" sz="2400" dirty="0">
                <a:latin typeface="Arial"/>
                <a:ea typeface="+mn-lt"/>
                <a:cs typeface="Arial"/>
              </a:rPr>
              <a:t>أكثر ما أعجبني هو قدرتها على الطاعة العمياء لإرادة الله المُعلَنة لها</a:t>
            </a:r>
            <a:endParaRPr lang="en-US" sz="2400" dirty="0"/>
          </a:p>
          <a:p>
            <a:pPr algn="r"/>
            <a:endParaRPr lang="en-US" dirty="0">
              <a:ea typeface="+mn-lt"/>
              <a:cs typeface="+mn-lt"/>
            </a:endParaRPr>
          </a:p>
          <a:p>
            <a:pPr algn="r"/>
            <a:endParaRPr lang="ar-SA" sz="2400" dirty="0">
              <a:latin typeface="Arial"/>
              <a:ea typeface="Batang"/>
              <a:cs typeface="Arial"/>
            </a:endParaRPr>
          </a:p>
          <a:p>
            <a:pPr algn="r"/>
            <a:endParaRPr lang="ar-JO" sz="2400" dirty="0">
              <a:latin typeface="Arial"/>
              <a:ea typeface="Batang"/>
              <a:cs typeface="Arial"/>
            </a:endParaRPr>
          </a:p>
          <a:p>
            <a:pPr algn="r"/>
            <a:endParaRPr lang="en-US" sz="2400" dirty="0">
              <a:ea typeface="Batang"/>
            </a:endParaRPr>
          </a:p>
        </p:txBody>
      </p:sp>
    </p:spTree>
    <p:extLst>
      <p:ext uri="{BB962C8B-B14F-4D97-AF65-F5344CB8AC3E}">
        <p14:creationId xmlns:p14="http://schemas.microsoft.com/office/powerpoint/2010/main" val="162501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48DF0-7084-7BF8-351B-40A6ECDD0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8583" y="-241260"/>
            <a:ext cx="6879805" cy="6396344"/>
          </a:xfrm>
        </p:spPr>
        <p:txBody>
          <a:bodyPr/>
          <a:lstStyle/>
          <a:p>
            <a:pPr algn="r"/>
            <a:r>
              <a:rPr lang="ar-SA" sz="4000" b="0" dirty="0"/>
              <a:t>صارت لي الطاعة بهجة لقلبي وروحي. وكنت أتمّم كلّ أوامر رؤسائي ومراسيمهم بسهولة ومحبة لا توصف</a:t>
            </a:r>
            <a:endParaRPr lang="en-US" sz="4000" b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304D66-93D7-BBD8-C608-B21F5ED32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61657"/>
            <a:ext cx="4838583" cy="63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383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78453729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682B"/>
      </a:accent1>
      <a:accent2>
        <a:srgbClr val="EFEAE7"/>
      </a:accent2>
      <a:accent3>
        <a:srgbClr val="CD1711"/>
      </a:accent3>
      <a:accent4>
        <a:srgbClr val="651B51"/>
      </a:accent4>
      <a:accent5>
        <a:srgbClr val="2C3A2E"/>
      </a:accent5>
      <a:accent6>
        <a:srgbClr val="B6A650"/>
      </a:accent6>
      <a:hlink>
        <a:srgbClr val="029B2D"/>
      </a:hlink>
      <a:folHlink>
        <a:srgbClr val="029B2D"/>
      </a:folHlink>
    </a:clrScheme>
    <a:fontScheme name="Custom 36">
      <a:majorFont>
        <a:latin typeface="Batang"/>
        <a:ea typeface=""/>
        <a:cs typeface=""/>
      </a:majorFont>
      <a:minorFont>
        <a:latin typeface="Batan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317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78453729_win32_SD_v5" id="{5665AA9C-4EFF-4FCC-8086-4050069C15ED}" vid="{F66CC29E-A3F9-4341-8B35-47A4E87375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9" ma:contentTypeDescription="Create a new document." ma:contentTypeScope="" ma:versionID="6a914531ae0f23be31da2eba1f3b42a9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ae00154c9e66547f022c4923f88826d6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Props1.xml><?xml version="1.0" encoding="utf-8"?>
<ds:datastoreItem xmlns:ds="http://schemas.openxmlformats.org/officeDocument/2006/customXml" ds:itemID="{67B38E9C-53F4-45B7-BB77-8539BB7040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8FB304-576D-448B-AE91-D8EB9D4955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111B19-7283-4751-B1F8-E7CC95678A87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421</Words>
  <Application>Microsoft Office PowerPoint</Application>
  <PresentationFormat>Widescreen</PresentationFormat>
  <Paragraphs>70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Batang</vt:lpstr>
      <vt:lpstr>Arial</vt:lpstr>
      <vt:lpstr>Calibri</vt:lpstr>
      <vt:lpstr>Custom</vt:lpstr>
      <vt:lpstr>القديسة ماري ألفونسين</vt:lpstr>
      <vt:lpstr>من هي القديسة ماري ألفونسين؟ </vt:lpstr>
      <vt:lpstr>خدمتها وإيمانها  </vt:lpstr>
      <vt:lpstr>خدمتها وإيمانها  </vt:lpstr>
      <vt:lpstr>أقوالها وأفكارها   </vt:lpstr>
      <vt:lpstr>التطبيق الشخصي    </vt:lpstr>
      <vt:lpstr>صارت لي الطاعة بهجة لقلبي وروحي. وكنت أتمّم كلّ أوامر رؤسائي ومراسيمهم بسهولة ومحبة لا توصف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waseem</dc:creator>
  <cp:lastModifiedBy>Waseem Sunna</cp:lastModifiedBy>
  <cp:revision>197</cp:revision>
  <dcterms:created xsi:type="dcterms:W3CDTF">2025-11-18T19:36:07Z</dcterms:created>
  <dcterms:modified xsi:type="dcterms:W3CDTF">2025-11-18T20:57:18Z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Office Theme:7</vt:lpwstr>
  </property>
  <property fmtid="{D5CDD505-2E9C-101B-9397-08002B2CF9AE}" pid="5" name="ClassificationContentMarkingFooterText">
    <vt:lpwstr>Classified as Microsoft Confidential</vt:lpwstr>
  </property>
</Properties>
</file>