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القديسة ماري ألفونسين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عرض تقديمي مع الأسئلة والإجابات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اكتب قولا أعجبك من أقوالها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“اعمل الخير بهدوء، فالله يراه حتى لو لم يرك البشر.”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تطبق هذا القول في حياتك اليومية؟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أطبّقه عبر القيام بأعمال الخير للآخرين دون انتظار الشكر، لأن قيمتها الحقيقية عند الله.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ماذا تعلمت من حياتها؟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تعلمت أن الإيمان الصادق والعمل الصالح يصنعان أثراً كبيراً حتى لو كان الإنسان يعمل بصمت.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أكثر شيء أعجبك في شخصيتها؟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أكثر ما أعجبني هو تواضعها الكبير وقدرتها على خدمة الجميع بمحبة وروح بسيطة.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من هي القديسة ماري ألفونسين؟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هي القديسة ماري ألفونسين غطاس، راهبة فلسطينية ومؤسِّسة رهبنة الوردية، عُرفت بالإيمان العميق وخدمة الفقراء.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أين ولدت ومتى؟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وُلدت في القدس عام 1843.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ماذا كانت تحب أن تعمل وهي صغيرة؟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كانت تحب الصلاة، مساعدة الآخرين، وخدمة الكنيسة.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لماذا قررت أن تصبح راهبة؟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شعرت بدعوة روحية عميقة جعلتها تكرّس حياتها لله ولخدمة المجتمع.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كانت تخدم الناس والكنيسة؟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كانت تخدم الفقراء، تعلم الأطفال، وتنشر السلام والمحبة بين الناس بتواضع وهدوء.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اسم الرهبنة التي أسستها ولماذا أسستها؟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أسست رهبنة الوردية عام 1880 بهدف دعم التعليم، خدمة المحتاجين، وإنشاء رهبنة عربية محلية لخدمة المجتمع.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كانت علاقتها بمريم العذراء؟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كانت علاقة قوية جدًا مبنية على الثقة والطاعة الروحية، وكانت تقول إن العذراء هي التي قادتها لتأسيس الرهبنة.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الصفات التي كانت تميزها؟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التواضع، الإيمان العميق، الصبر، المحبة، والخدمة الصامتة دون طلب مقابل.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