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68"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37" autoAdjust="0"/>
    <p:restoredTop sz="94660"/>
  </p:normalViewPr>
  <p:slideViewPr>
    <p:cSldViewPr snapToGrid="0">
      <p:cViewPr varScale="1">
        <p:scale>
          <a:sx n="80" d="100"/>
          <a:sy n="80" d="100"/>
        </p:scale>
        <p:origin x="138"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DDA51639-B2D6-4652-B8C3-1B4C224A7BAF}" type="datetimeFigureOut">
              <a:rPr lang="en-US" dirty="0"/>
              <a:t>11/24/2025</a:t>
            </a:fld>
            <a:endParaRPr lang="en-US" dirty="0"/>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dirty="0"/>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4FAB73BC-B049-4115-A692-8D63A059BFB8}" type="slidenum">
              <a:rPr lang="en-US" dirty="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11A6AA8-A04B-4104-9AE2-BD48D340E27F}" type="datetimeFigureOut">
              <a:rPr lang="en-US" dirty="0"/>
              <a:t>11/24/2025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4E0BF79-FAC6-4A96-8DE1-F7B82E2E1652}" type="datetimeFigureOut">
              <a:rPr lang="en-US" dirty="0"/>
              <a:t>11/24/2025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2FF5DD9-2C52-442D-92E2-8072C0C3D7CD}" type="datetimeFigureOut">
              <a:rPr lang="en-US" dirty="0"/>
              <a:t>11/24/2025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C44961B7-6B89-48AB-966F-622E2788EECC}" type="datetimeFigureOut">
              <a:rPr lang="en-US" dirty="0"/>
              <a:t>11/24/2025</a:t>
            </a:fld>
            <a:endParaRPr lang="en-US" dirty="0"/>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dirty="0"/>
          </a:p>
        </p:txBody>
      </p:sp>
      <p:sp>
        <p:nvSpPr>
          <p:cNvPr id="6" name="Slide Number Placeholder 5"/>
          <p:cNvSpPr>
            <a:spLocks noGrp="1"/>
          </p:cNvSpPr>
          <p:nvPr>
            <p:ph type="sldNum" sz="quarter" idx="12"/>
          </p:nvPr>
        </p:nvSpPr>
        <p:spPr>
          <a:xfrm>
            <a:off x="8604504" y="5211060"/>
            <a:ext cx="2112264" cy="228600"/>
          </a:xfrm>
        </p:spPr>
        <p:txBody>
          <a:bodyPr/>
          <a:lstStyle/>
          <a:p>
            <a:fld id="{4FAB73BC-B049-4115-A692-8D63A059BFB8}" type="slidenum">
              <a:rPr lang="en-US" dirty="0"/>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BD3D6FB-79CC-4683-A046-BBE785BA1BED}" type="datetimeFigureOut">
              <a:rPr lang="en-US" dirty="0"/>
              <a:t>11/24/2025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512B3E8-48F1-4B23-8498-D8A04A81EC9C}" type="datetimeFigureOut">
              <a:rPr lang="en-US" dirty="0"/>
              <a:t>11/24/2025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0B90D90-AA62-404D-A741-635B4370F9CB}" type="datetimeFigureOut">
              <a:rPr lang="en-US" dirty="0"/>
              <a:t>11/24/2025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7002E4-6836-46D1-9DBB-3C27C0DD3A89}" type="datetimeFigureOut">
              <a:rPr lang="en-US" dirty="0"/>
              <a:t>11/24/2025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1CF131DD-A141-4471-BCF9-C6073EDD7E20}" type="datetimeFigureOut">
              <a:rPr lang="en-US" dirty="0"/>
              <a:t>11/24/2025</a:t>
            </a:fld>
            <a:endParaRPr lang="en-US" dirty="0"/>
          </a:p>
        </p:txBody>
      </p:sp>
      <p:sp>
        <p:nvSpPr>
          <p:cNvPr id="9" name="Footer Placeholder 8"/>
          <p:cNvSpPr>
            <a:spLocks noGrp="1"/>
          </p:cNvSpPr>
          <p:nvPr>
            <p:ph type="ftr" sz="quarter" idx="11"/>
          </p:nvPr>
        </p:nvSpPr>
        <p:spPr/>
        <p:txBody>
          <a:bodyPr/>
          <a:lstStyle>
            <a:lvl1pPr algn="r">
              <a:defRPr/>
            </a:lvl1pPr>
          </a:lstStyle>
          <a:p>
            <a:endParaRPr lang="en-US" dirty="0"/>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4FAB73BC-B049-4115-A692-8D63A059BFB8}" type="slidenum">
              <a:rPr lang="en-US" dirty="0"/>
              <a:pPr/>
              <a:t>‹#›</a:t>
            </a:fld>
            <a:endParaRPr lang="en-US" dirty="0"/>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B334A90-EB03-42F3-8859-2C2B2724C058}" type="datetimeFigureOut">
              <a:rPr lang="en-US" dirty="0"/>
              <a:t>11/24/2025</a:t>
            </a:fld>
            <a:endParaRPr lang="en-US" dirty="0"/>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4FAB73BC-B049-4115-A692-8D63A059BFB8}" type="slidenum">
              <a:rPr lang="en-US" dirty="0"/>
              <a:pPr/>
              <a:t>‹#›</a:t>
            </a:fld>
            <a:endParaRPr lang="en-US" dirty="0"/>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CBC48EC7-AF6A-48D3-8284-14BACBEBDD84}" type="datetimeFigureOut">
              <a:rPr lang="en-US" dirty="0"/>
              <a:t>11/24/2025</a:t>
            </a:fld>
            <a:endParaRPr lang="en-US" dirty="0"/>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ar-JO" dirty="0" smtClean="0"/>
              <a:t>ماري الفونسين</a:t>
            </a:r>
            <a:endParaRPr lang="en-US" dirty="0"/>
          </a:p>
        </p:txBody>
      </p:sp>
      <p:sp>
        <p:nvSpPr>
          <p:cNvPr id="3" name="Subtitle 2"/>
          <p:cNvSpPr>
            <a:spLocks noGrp="1"/>
          </p:cNvSpPr>
          <p:nvPr>
            <p:ph type="subTitle" idx="1"/>
          </p:nvPr>
        </p:nvSpPr>
        <p:spPr/>
        <p:txBody>
          <a:bodyPr/>
          <a:lstStyle/>
          <a:p>
            <a:r>
              <a:rPr lang="ar-JO" dirty="0" smtClean="0"/>
              <a:t>سارة شويحات</a:t>
            </a:r>
            <a:endParaRPr lang="en-US" dirty="0"/>
          </a:p>
        </p:txBody>
      </p:sp>
    </p:spTree>
    <p:extLst>
      <p:ext uri="{BB962C8B-B14F-4D97-AF65-F5344CB8AC3E}">
        <p14:creationId xmlns:p14="http://schemas.microsoft.com/office/powerpoint/2010/main" val="14238933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2442" y="642594"/>
            <a:ext cx="10058400" cy="1371600"/>
          </a:xfrm>
        </p:spPr>
        <p:txBody>
          <a:bodyPr>
            <a:normAutofit/>
          </a:bodyPr>
          <a:lstStyle/>
          <a:p>
            <a:pPr algn="r"/>
            <a:r>
              <a:rPr lang="ar-JO" sz="4400" dirty="0" smtClean="0"/>
              <a:t>من هي القديسة ماري الفونسين؟</a:t>
            </a:r>
            <a:endParaRPr lang="en-US" sz="4400" dirty="0"/>
          </a:p>
        </p:txBody>
      </p:sp>
      <p:sp>
        <p:nvSpPr>
          <p:cNvPr id="5" name="TextBox 4"/>
          <p:cNvSpPr txBox="1"/>
          <p:nvPr/>
        </p:nvSpPr>
        <p:spPr>
          <a:xfrm>
            <a:off x="3016332" y="2014194"/>
            <a:ext cx="8858993" cy="1938992"/>
          </a:xfrm>
          <a:prstGeom prst="rect">
            <a:avLst/>
          </a:prstGeom>
          <a:noFill/>
        </p:spPr>
        <p:txBody>
          <a:bodyPr wrap="square" rtlCol="0">
            <a:spAutoFit/>
          </a:bodyPr>
          <a:lstStyle/>
          <a:p>
            <a:pPr algn="r"/>
            <a:r>
              <a:rPr lang="ar-JO" sz="2400" dirty="0"/>
              <a:t>ماري ألفونسين غطاس هي راهبة فلسطينية ومؤسسة "راهبات الوردية المقدسة"، عاشت حياتها بالمحبة من خلال التواضع والخدمة والتضحية والتركيز على مشيئة الله. لقد كرست حياتها لخدمة الآخرين، من خلال تأسيس الرهبنة، وتعليم الأطفال والفتيات، ورعاية الفقراء والمهمشين، كما تميزت حياتها بالصمت والبذل والعطاء. </a:t>
            </a:r>
            <a:endParaRPr lang="en-US" sz="2400" dirty="0"/>
          </a:p>
        </p:txBody>
      </p:sp>
      <p:pic>
        <p:nvPicPr>
          <p:cNvPr id="6" name="Picture 5"/>
          <p:cNvPicPr>
            <a:picLocks noChangeAspect="1"/>
          </p:cNvPicPr>
          <p:nvPr/>
        </p:nvPicPr>
        <p:blipFill>
          <a:blip r:embed="rId2"/>
          <a:stretch>
            <a:fillRect/>
          </a:stretch>
        </p:blipFill>
        <p:spPr>
          <a:xfrm>
            <a:off x="1325087" y="3645725"/>
            <a:ext cx="1584368" cy="2413164"/>
          </a:xfrm>
          <a:prstGeom prst="rect">
            <a:avLst/>
          </a:prstGeom>
        </p:spPr>
      </p:pic>
    </p:spTree>
    <p:extLst>
      <p:ext uri="{BB962C8B-B14F-4D97-AF65-F5344CB8AC3E}">
        <p14:creationId xmlns:p14="http://schemas.microsoft.com/office/powerpoint/2010/main" val="38824500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99309" y="606968"/>
            <a:ext cx="10058400" cy="1371600"/>
          </a:xfrm>
        </p:spPr>
        <p:txBody>
          <a:bodyPr>
            <a:normAutofit/>
          </a:bodyPr>
          <a:lstStyle/>
          <a:p>
            <a:pPr algn="r"/>
            <a:r>
              <a:rPr lang="ar-JO" sz="4400" dirty="0" smtClean="0"/>
              <a:t>كيف عاشت بالمحبة؟</a:t>
            </a:r>
            <a:endParaRPr lang="en-US" sz="4400" dirty="0"/>
          </a:p>
        </p:txBody>
      </p:sp>
      <p:sp>
        <p:nvSpPr>
          <p:cNvPr id="3" name="TextBox 2"/>
          <p:cNvSpPr txBox="1"/>
          <p:nvPr/>
        </p:nvSpPr>
        <p:spPr>
          <a:xfrm>
            <a:off x="4180114" y="2125683"/>
            <a:ext cx="7277595" cy="4247317"/>
          </a:xfrm>
          <a:prstGeom prst="rect">
            <a:avLst/>
          </a:prstGeom>
          <a:noFill/>
        </p:spPr>
        <p:txBody>
          <a:bodyPr wrap="square" rtlCol="0">
            <a:spAutoFit/>
          </a:bodyPr>
          <a:lstStyle/>
          <a:p>
            <a:pPr algn="r"/>
            <a:r>
              <a:rPr lang="ar-JO" b="1" dirty="0" smtClean="0"/>
              <a:t>التواضع</a:t>
            </a:r>
            <a:r>
              <a:rPr lang="ar-JO" b="1" dirty="0"/>
              <a:t>:</a:t>
            </a:r>
            <a:r>
              <a:rPr lang="ar-JO" dirty="0"/>
              <a:t> عاشت حياة بسيطة ومتواضعة، رافضةً المجد الدنيوي وساعيةً دائمًا لإتمام مشيئة الله في التفاصيل الصغيرة</a:t>
            </a:r>
            <a:r>
              <a:rPr lang="ar-JO" dirty="0" smtClean="0"/>
              <a:t>.</a:t>
            </a:r>
          </a:p>
          <a:p>
            <a:pPr algn="r"/>
            <a:endParaRPr lang="ar-JO" dirty="0"/>
          </a:p>
          <a:p>
            <a:pPr algn="r"/>
            <a:r>
              <a:rPr lang="ar-JO" b="1" dirty="0"/>
              <a:t>لصلاة والتضحية:</a:t>
            </a:r>
            <a:r>
              <a:rPr lang="ar-JO" dirty="0"/>
              <a:t> استمدت قوتها من الصلاة، لا سيما من القربان المقدس، وكانت تصلي وتتضحى من أجل النفوس المطهرة</a:t>
            </a:r>
            <a:r>
              <a:rPr lang="ar-JO" dirty="0" smtClean="0"/>
              <a:t>.</a:t>
            </a:r>
          </a:p>
          <a:p>
            <a:pPr algn="r"/>
            <a:endParaRPr lang="ar-JO" dirty="0"/>
          </a:p>
          <a:p>
            <a:pPr algn="r"/>
            <a:r>
              <a:rPr lang="ar-JO" b="1" dirty="0"/>
              <a:t>خدمة الآخرين:</a:t>
            </a:r>
            <a:r>
              <a:rPr lang="ar-JO" dirty="0"/>
              <a:t> وجهت كل طاقتها لخدمة الآخرين، من خلال تعليم الأطفال، ورعاية الأيتام، ومساعدة الفقراء والمهمشين، حتى في الظروف الصعبة.</a:t>
            </a:r>
          </a:p>
          <a:p>
            <a:pPr algn="r"/>
            <a:endParaRPr lang="ar-JO" dirty="0" smtClean="0"/>
          </a:p>
          <a:p>
            <a:pPr algn="r"/>
            <a:r>
              <a:rPr lang="ar-JO" b="1" dirty="0"/>
              <a:t>الإيمان العميق: </a:t>
            </a:r>
            <a:r>
              <a:rPr lang="ar-JO" dirty="0"/>
              <a:t>اعتمدت على الإيمان العميق وثقتها الكاملة بالعناية الإلهية، مما جعل قلبها واسعًا وحنونًا في مواجهة الصعوبات والاضطهادات</a:t>
            </a:r>
            <a:r>
              <a:rPr lang="ar-JO" dirty="0" smtClean="0"/>
              <a:t>.</a:t>
            </a:r>
          </a:p>
          <a:p>
            <a:pPr algn="r"/>
            <a:endParaRPr lang="ar-JO" dirty="0"/>
          </a:p>
          <a:p>
            <a:pPr algn="r"/>
            <a:r>
              <a:rPr lang="ar-JO" b="1" dirty="0" smtClean="0"/>
              <a:t>المحبة </a:t>
            </a:r>
            <a:r>
              <a:rPr lang="ar-JO" b="1" dirty="0"/>
              <a:t>العملية: </a:t>
            </a:r>
            <a:r>
              <a:rPr lang="ar-JO" dirty="0"/>
              <a:t>أظهرت حبها من خلال الأفعال، فكانت المحبة لديه قوية كالموت، تحثها على مساعدة القريب في جميع احتياجاته وتدفعها للصبر وتحمل المشقة. </a:t>
            </a:r>
          </a:p>
        </p:txBody>
      </p:sp>
      <p:sp>
        <p:nvSpPr>
          <p:cNvPr id="5" name="Rectangle 2"/>
          <p:cNvSpPr>
            <a:spLocks noChangeArrowheads="1"/>
          </p:cNvSpPr>
          <p:nvPr/>
        </p:nvSpPr>
        <p:spPr bwMode="auto">
          <a:xfrm>
            <a:off x="0" y="-366243"/>
            <a:ext cx="43282" cy="732487"/>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88872" rIns="0" bIns="179331"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0A0A0A"/>
                </a:solidFill>
                <a:effectLst/>
                <a:latin typeface="Google Sans"/>
                <a:cs typeface="Arial" panose="020B0604020202020204" pitchFamily="34" charset="0"/>
              </a:rPr>
              <a:t>.</a:t>
            </a:r>
            <a:endParaRPr kumimoji="0" lang="en-US" sz="1200" b="0" i="0" u="none" strike="noStrike" cap="none" normalizeH="0" baseline="0" dirty="0" smtClean="0">
              <a:ln>
                <a:noFill/>
              </a:ln>
              <a:solidFill>
                <a:srgbClr val="0A0A0A"/>
              </a:solidFill>
              <a:effectLst/>
              <a:latin typeface="Google Sans"/>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98395528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9938" y="630718"/>
            <a:ext cx="10058400" cy="1371600"/>
          </a:xfrm>
        </p:spPr>
        <p:txBody>
          <a:bodyPr>
            <a:normAutofit/>
          </a:bodyPr>
          <a:lstStyle/>
          <a:p>
            <a:pPr algn="r"/>
            <a:r>
              <a:rPr lang="ar-JO" sz="4400" dirty="0" smtClean="0"/>
              <a:t>كيف يمكنني ان أعيش بالمحبة؟</a:t>
            </a:r>
            <a:endParaRPr lang="en-US" sz="4400" dirty="0"/>
          </a:p>
        </p:txBody>
      </p:sp>
      <p:sp>
        <p:nvSpPr>
          <p:cNvPr id="3" name="TextBox 2"/>
          <p:cNvSpPr txBox="1"/>
          <p:nvPr/>
        </p:nvSpPr>
        <p:spPr>
          <a:xfrm>
            <a:off x="4096986" y="2002318"/>
            <a:ext cx="7491351" cy="4524315"/>
          </a:xfrm>
          <a:prstGeom prst="rect">
            <a:avLst/>
          </a:prstGeom>
          <a:noFill/>
        </p:spPr>
        <p:txBody>
          <a:bodyPr wrap="square" rtlCol="0">
            <a:spAutoFit/>
          </a:bodyPr>
          <a:lstStyle/>
          <a:p>
            <a:pPr algn="r"/>
            <a:r>
              <a:rPr lang="ar-JO" dirty="0"/>
              <a:t> 1. اتباع تعاليم </a:t>
            </a:r>
            <a:r>
              <a:rPr lang="ar-JO" dirty="0" smtClean="0"/>
              <a:t>المسيح</a:t>
            </a:r>
          </a:p>
          <a:p>
            <a:pPr algn="r"/>
            <a:r>
              <a:rPr lang="ar-JO" dirty="0"/>
              <a:t>العمل بالمحبة</a:t>
            </a:r>
          </a:p>
          <a:p>
            <a:pPr algn="r"/>
            <a:r>
              <a:rPr lang="ar-JO" dirty="0"/>
              <a:t>	أحبوا بعضكم </a:t>
            </a:r>
            <a:r>
              <a:rPr lang="ar-JO" dirty="0" smtClean="0"/>
              <a:t>بعضاً</a:t>
            </a:r>
          </a:p>
          <a:p>
            <a:pPr algn="r"/>
            <a:r>
              <a:rPr lang="ar-JO" dirty="0"/>
              <a:t>كن </a:t>
            </a:r>
            <a:r>
              <a:rPr lang="ar-JO" dirty="0" smtClean="0"/>
              <a:t>متواضعاً</a:t>
            </a:r>
          </a:p>
          <a:p>
            <a:pPr algn="r"/>
            <a:endParaRPr lang="ar-JO" dirty="0"/>
          </a:p>
          <a:p>
            <a:pPr algn="r"/>
            <a:r>
              <a:rPr lang="ar-JO" dirty="0"/>
              <a:t>2. ممارسة الصفات </a:t>
            </a:r>
            <a:r>
              <a:rPr lang="ar-JO" dirty="0" smtClean="0"/>
              <a:t>المحبة</a:t>
            </a:r>
          </a:p>
          <a:p>
            <a:pPr algn="r"/>
            <a:r>
              <a:rPr lang="ar-JO" dirty="0" smtClean="0"/>
              <a:t>الصبر</a:t>
            </a:r>
          </a:p>
          <a:p>
            <a:pPr algn="r"/>
            <a:r>
              <a:rPr lang="ar-JO" dirty="0" smtClean="0"/>
              <a:t>المسامحة</a:t>
            </a:r>
          </a:p>
          <a:p>
            <a:pPr algn="r"/>
            <a:r>
              <a:rPr lang="ar-JO" dirty="0"/>
              <a:t>التواضع </a:t>
            </a:r>
            <a:r>
              <a:rPr lang="ar-JO" dirty="0" smtClean="0"/>
              <a:t>واللطف</a:t>
            </a:r>
          </a:p>
          <a:p>
            <a:pPr algn="r"/>
            <a:r>
              <a:rPr lang="ar-JO" dirty="0" smtClean="0"/>
              <a:t>التضحية</a:t>
            </a:r>
          </a:p>
          <a:p>
            <a:pPr algn="r"/>
            <a:endParaRPr lang="ar-JO" dirty="0"/>
          </a:p>
          <a:p>
            <a:pPr algn="r"/>
            <a:r>
              <a:rPr lang="ar-JO" dirty="0"/>
              <a:t>3. عيش حياة تشهد </a:t>
            </a:r>
            <a:r>
              <a:rPr lang="ar-JO" dirty="0" smtClean="0"/>
              <a:t>للمحبة</a:t>
            </a:r>
          </a:p>
          <a:p>
            <a:pPr algn="r"/>
            <a:r>
              <a:rPr lang="ar-JO" dirty="0"/>
              <a:t>كن نورًا </a:t>
            </a:r>
            <a:r>
              <a:rPr lang="ar-JO" dirty="0" smtClean="0"/>
              <a:t>للعالم</a:t>
            </a:r>
          </a:p>
          <a:p>
            <a:pPr algn="r"/>
            <a:r>
              <a:rPr lang="ar-JO" dirty="0"/>
              <a:t>شارك </a:t>
            </a:r>
            <a:r>
              <a:rPr lang="ar-JO" dirty="0" smtClean="0"/>
              <a:t>إيمانك</a:t>
            </a:r>
          </a:p>
          <a:p>
            <a:pPr algn="r"/>
            <a:r>
              <a:rPr lang="ar-JO" dirty="0"/>
              <a:t>عش في الوحدة مع </a:t>
            </a:r>
            <a:r>
              <a:rPr lang="ar-JO" dirty="0" smtClean="0"/>
              <a:t>الآخرين</a:t>
            </a:r>
          </a:p>
          <a:p>
            <a:pPr algn="r"/>
            <a:r>
              <a:rPr lang="ar-JO" dirty="0"/>
              <a:t>تُبع الله</a:t>
            </a:r>
            <a:endParaRPr lang="en-US" dirty="0"/>
          </a:p>
        </p:txBody>
      </p:sp>
    </p:spTree>
    <p:extLst>
      <p:ext uri="{BB962C8B-B14F-4D97-AF65-F5344CB8AC3E}">
        <p14:creationId xmlns:p14="http://schemas.microsoft.com/office/powerpoint/2010/main" val="323840383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ar-JO" dirty="0" smtClean="0"/>
              <a:t>شكرا </a:t>
            </a:r>
            <a:r>
              <a:rPr lang="ar-JO" smtClean="0"/>
              <a:t>لحسن استماعكم</a:t>
            </a:r>
            <a:endParaRPr lang="en-US" dirty="0"/>
          </a:p>
        </p:txBody>
      </p:sp>
    </p:spTree>
    <p:extLst>
      <p:ext uri="{BB962C8B-B14F-4D97-AF65-F5344CB8AC3E}">
        <p14:creationId xmlns:p14="http://schemas.microsoft.com/office/powerpoint/2010/main" val="92648805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35</TotalTime>
  <Words>38</Words>
  <Application>Microsoft Office PowerPoint</Application>
  <PresentationFormat>Widescreen</PresentationFormat>
  <Paragraphs>33</Paragraphs>
  <Slides>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Arial</vt:lpstr>
      <vt:lpstr>Century Gothic</vt:lpstr>
      <vt:lpstr>Garamond</vt:lpstr>
      <vt:lpstr>Google Sans</vt:lpstr>
      <vt:lpstr>Tahoma</vt:lpstr>
      <vt:lpstr>Savon</vt:lpstr>
      <vt:lpstr>ماري الفونسين</vt:lpstr>
      <vt:lpstr>من هي القديسة ماري الفونسين؟</vt:lpstr>
      <vt:lpstr>كيف عاشت بالمحبة؟</vt:lpstr>
      <vt:lpstr>كيف يمكنني ان أعيش بالمحبة؟</vt:lpstr>
      <vt:lpstr>شكرا لحسن استماعكم</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ماري الفونسين</dc:title>
  <dc:creator>GREEN VISION</dc:creator>
  <cp:lastModifiedBy>GREEN VISION</cp:lastModifiedBy>
  <cp:revision>5</cp:revision>
  <dcterms:created xsi:type="dcterms:W3CDTF">2025-11-24T11:31:56Z</dcterms:created>
  <dcterms:modified xsi:type="dcterms:W3CDTF">2025-11-24T12:09:09Z</dcterms:modified>
</cp:coreProperties>
</file>