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973C4-FCDE-665A-91FA-C305A2647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03B0B3-2C1B-7585-4C51-E8D831016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FC2AB-815C-094C-776C-741B9BB1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81F46-80DF-50D7-79E6-97B3E5F8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3AE55-7EE6-5641-8D29-651A42D8B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96313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1DE2-9FF1-933A-B799-4D0784BD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09EF7-FFEE-AA18-2361-ABEC90103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D585A-ED90-9644-5157-275074120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EF143-19F0-8320-1546-9F8A4F19C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7E123-C378-25F6-5E5D-4E25A84E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93688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43B8BA-515A-B587-8C71-6A34C09AF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A53B4-C37F-8E85-28ED-E4AF52651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9F9D-C504-EB9D-C276-9A2792185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876CA-F241-1CEB-B5A9-124FE9F78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62746-CD44-8466-5576-297B00937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9058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A1E7F-52EB-DCA4-7A57-399352AB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E2F61-9B7F-7C12-6A95-D98275AF1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4A63E-4F72-1B69-5673-6E43B934A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2CAE3-5123-95A4-9D6C-1D93B8E79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62E27-ED77-5B55-1A11-7E156F809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97128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664D0-0DC5-EB56-237D-4BE00DDA4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085CC-3F01-2267-9C63-600A3A235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95722-780F-908E-1EF7-64772AA68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10F12-F36B-2C9B-9745-BE233301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B2849-3265-7CEB-0640-BBC9DA65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22465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9C722-C465-99EE-E313-0F3164C3C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CCB33-3011-7E9F-32C9-C323A25B5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867BA-1C85-6E51-E700-1FC89A1B2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272F9-FD88-3967-FF42-41745AC8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1C516-B231-0E98-1053-3926126A1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69249-03C0-3F12-6B56-0E1CF12E4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14013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F1999-192C-76AF-F034-CD264FB31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D6240-5332-3352-D8FC-E24AF1902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7B5F0-0A09-CE43-E69E-9558CC780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980A0B-840A-536D-58BD-3A7A53C72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0A0194-5432-DF7E-8460-D7FC7276A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E3CB52-8086-0DA9-5A74-946D315A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6AFE7E-CB6E-5BCE-45E2-BE2DA46FD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98E88-727C-509D-9E42-B4988995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55822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AD100-8A75-68E2-6DC3-58124792D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7AC864-FA1F-7C8D-5B49-1692BDAF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D3438-6DF0-BB82-C275-10BA497BD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AE5CC-1A54-19D4-8512-74AA4CA9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17496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5B8C8F-3264-A354-4789-3C3AECA3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DFF35-0ECE-E533-DF5F-B770A1D7F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99A62-F895-54A5-3B41-276FF500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83018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5EE8F-3E31-A2E9-85FC-CC11E972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05088-9EC3-F343-8934-415DE6413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02028-2315-CE96-A102-F71707A05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E415C-F315-7DD9-8F3D-67DEA46D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AFFCF-C578-740A-805B-BB374A0D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90B4D-F275-0FCB-8C38-4EF56A7B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6905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3673A-288E-F548-BD9E-F88BC72FF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173074-499F-547B-A1F7-F94FED207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217BE-8F5A-11A1-2D35-E719CF385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988C8B-F21C-3CEB-5713-56FFFB589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E1416-EF2D-A085-8DDB-9D55E8ED8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409FA4-CDDC-41BA-9771-2DCAE903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54466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678348-C86A-3C72-D382-7FC049654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CBC0D-AC54-2F99-75DE-AEFD4BD07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D0B2-C33E-2A72-AFD6-5899652AA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76B75-A665-9547-87BE-4DE411B6A3D9}" type="datetimeFigureOut">
              <a:rPr lang="" smtClean="0"/>
              <a:t>11/23/2025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8811F-5E26-61EB-EEF6-FD01BCA38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A2765-7C2E-5F93-67DE-3A840E9C9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EE3D8-D7CC-A347-A503-718893A19BF4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84518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4B153B-F41B-50DE-10F4-F2F1291F5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5" b="55675"/>
          <a:stretch>
            <a:fillRect/>
          </a:stretch>
        </p:blipFill>
        <p:spPr>
          <a:xfrm>
            <a:off x="2915455" y="10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63BC53-EE3E-8C42-D70E-0EE049A2D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0489"/>
            <a:ext cx="4109165" cy="26402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>
                <a:solidFill>
                  <a:schemeClr val="tx1">
                    <a:lumMod val="85000"/>
                    <a:lumOff val="15000"/>
                  </a:schemeClr>
                </a:solidFill>
              </a:rPr>
              <a:t>القديسة ماري الفونسين</a:t>
            </a:r>
          </a:p>
        </p:txBody>
      </p:sp>
    </p:spTree>
    <p:extLst>
      <p:ext uri="{BB962C8B-B14F-4D97-AF65-F5344CB8AC3E}">
        <p14:creationId xmlns:p14="http://schemas.microsoft.com/office/powerpoint/2010/main" val="247426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07C57-59FB-B977-713D-E8752F473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7706" y="927055"/>
            <a:ext cx="7402240" cy="4846296"/>
          </a:xfrm>
        </p:spPr>
        <p:txBody>
          <a:bodyPr>
            <a:normAutofit/>
          </a:bodyPr>
          <a:lstStyle/>
          <a:p>
            <a:pPr algn="r"/>
            <a:r>
              <a:rPr lang="ar-AE" sz="3600"/>
              <a:t>القديسة ماري الفونسين، مؤسسة راهبات الوردية المقدسة، هي راهبة فلسطينية مسيحية ولدت في القدس عام 1843 باسم سلطانة.</a:t>
            </a:r>
          </a:p>
          <a:p>
            <a:pPr algn="r"/>
            <a:r>
              <a:rPr lang="ar-AE" sz="3600"/>
              <a:t>عاشت حياة مليئة بالحب والتفاني، وتأسست رهبانيتها على يدها في القدس عام 1883 برفقة ثمانية فتيات أخريات</a:t>
            </a:r>
            <a:endParaRPr lang="" sz="36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9F7593-2FC7-6166-7D90-9DAA710EA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3" r="3986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4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BC7FD2-4FAF-874B-D67B-01C299578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4354"/>
          <a:stretch>
            <a:fillRect/>
          </a:stretch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B9EA0-2B38-EDBE-15E8-59D7CEBA6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0" y="-1"/>
            <a:ext cx="5306541" cy="7125731"/>
          </a:xfrm>
        </p:spPr>
        <p:txBody>
          <a:bodyPr>
            <a:normAutofit/>
          </a:bodyPr>
          <a:lstStyle/>
          <a:p>
            <a:pPr algn="r" rtl="1"/>
            <a:r>
              <a:rPr lang="ar-AE" sz="3200" dirty="0"/>
              <a:t>حياتها #</a:t>
            </a:r>
          </a:p>
          <a:p>
            <a:pPr algn="r" rtl="1"/>
            <a:r>
              <a:rPr lang="ar-AE" sz="3200" dirty="0"/>
              <a:t>ولدت ماري الفونسين في القدس عام 1843 </a:t>
            </a:r>
            <a:endParaRPr lang="en-US" sz="3200" dirty="0"/>
          </a:p>
          <a:p>
            <a:pPr algn="r" rtl="1"/>
            <a:endParaRPr lang="ar-AE" sz="3200" dirty="0"/>
          </a:p>
          <a:p>
            <a:pPr algn="r" rtl="1"/>
            <a:r>
              <a:rPr lang="ar-AE" sz="3200" dirty="0"/>
              <a:t>التحقت بمدرسة راهبات مار يوسف وتلقت تربيتها ا</a:t>
            </a:r>
            <a:r>
              <a:rPr lang="en-US" sz="3200" dirty="0"/>
              <a:t>ل</a:t>
            </a:r>
            <a:r>
              <a:rPr lang="ar-AE" sz="3200" dirty="0"/>
              <a:t>ابتدائية والتأسيسية</a:t>
            </a:r>
          </a:p>
          <a:p>
            <a:pPr algn="r" rtl="1"/>
            <a:r>
              <a:rPr lang="ar-AE" sz="3200" dirty="0"/>
              <a:t>.انخرطت في سلك الرهبانية عام 1860 وأبرزت نذورها عام 1863 </a:t>
            </a:r>
            <a:endParaRPr lang="en-US" sz="3200" dirty="0"/>
          </a:p>
          <a:p>
            <a:pPr algn="r" rtl="1"/>
            <a:endParaRPr lang="ar-AE" sz="3200" dirty="0"/>
          </a:p>
          <a:p>
            <a:pPr algn="r" rtl="1"/>
            <a:r>
              <a:rPr lang="ar-AE" sz="3200" dirty="0"/>
              <a:t> عملت في تعليم اللغة العربية لمدة سنتين في القدس، وأسست خ</a:t>
            </a:r>
            <a:r>
              <a:rPr lang="en-US" sz="3200" dirty="0"/>
              <a:t>ل</a:t>
            </a:r>
            <a:r>
              <a:rPr lang="ar-AE" sz="3200" dirty="0"/>
              <a:t>الها "أخوية الحبل ب</a:t>
            </a:r>
            <a:r>
              <a:rPr lang="en-US" sz="3200" dirty="0"/>
              <a:t>لا</a:t>
            </a:r>
            <a:r>
              <a:rPr lang="ar-AE" sz="3200" dirty="0"/>
              <a:t> دنس" و"أخوية ا</a:t>
            </a:r>
            <a:r>
              <a:rPr lang="en-US" sz="3200" dirty="0"/>
              <a:t>ل</a:t>
            </a:r>
            <a:r>
              <a:rPr lang="ar-AE" sz="3200" dirty="0"/>
              <a:t>أمهات المسيحيات</a:t>
            </a:r>
            <a:r>
              <a:rPr lang="en-US" sz="3200" dirty="0"/>
              <a:t>”</a:t>
            </a:r>
            <a:endParaRPr lang="" sz="3200" dirty="0"/>
          </a:p>
        </p:txBody>
      </p:sp>
    </p:spTree>
    <p:extLst>
      <p:ext uri="{BB962C8B-B14F-4D97-AF65-F5344CB8AC3E}">
        <p14:creationId xmlns:p14="http://schemas.microsoft.com/office/powerpoint/2010/main" val="392108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9CA0-48F7-EBDB-490D-BC1235205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807362"/>
            <a:ext cx="5450702" cy="6222259"/>
          </a:xfrm>
        </p:spPr>
        <p:txBody>
          <a:bodyPr anchor="t">
            <a:noAutofit/>
          </a:bodyPr>
          <a:lstStyle/>
          <a:p>
            <a:pPr algn="r" rtl="1"/>
            <a:r>
              <a:rPr lang="ar-AE" sz="3200" dirty="0"/>
              <a:t>فضائل القديسة ماري الفونسين تتجسد في ا</a:t>
            </a:r>
            <a:r>
              <a:rPr lang="en-US" sz="3200" dirty="0"/>
              <a:t>ل</a:t>
            </a:r>
            <a:r>
              <a:rPr lang="ar-AE" sz="3200" dirty="0"/>
              <a:t>إيمان العميق، المحبة القوية، والتواضع الشديد، با</a:t>
            </a:r>
            <a:r>
              <a:rPr lang="en-US" sz="3200" dirty="0"/>
              <a:t>ل</a:t>
            </a:r>
            <a:r>
              <a:rPr lang="ar-AE" sz="3200" dirty="0"/>
              <a:t>إضافة إلى الصبر والتحمل في مواجهة</a:t>
            </a:r>
            <a:r>
              <a:rPr lang="en-US" sz="3200" dirty="0"/>
              <a:t> </a:t>
            </a:r>
            <a:r>
              <a:rPr lang="ar-AE" sz="3200" dirty="0"/>
              <a:t>الصعوبات واالضطهادات</a:t>
            </a:r>
            <a:endParaRPr lang="en-US" sz="3200" dirty="0"/>
          </a:p>
          <a:p>
            <a:pPr algn="r" rtl="1"/>
            <a:endParaRPr lang="ar-AE" sz="3200" dirty="0"/>
          </a:p>
          <a:p>
            <a:pPr algn="r" rtl="1"/>
            <a:r>
              <a:rPr lang="ar-AE" sz="3200" dirty="0"/>
              <a:t>تقديسها #</a:t>
            </a:r>
          </a:p>
          <a:p>
            <a:pPr algn="r" rtl="1"/>
            <a:r>
              <a:rPr lang="ar-AE" sz="3200" dirty="0"/>
              <a:t>.تم إع</a:t>
            </a:r>
            <a:r>
              <a:rPr lang="en-US" sz="3200" dirty="0"/>
              <a:t>لا</a:t>
            </a:r>
            <a:r>
              <a:rPr lang="ar-AE" sz="3200" dirty="0"/>
              <a:t>نها طوباوية للكنيسة الكاثوليكية في 22 نوفمبر 2009 .تم إعالنها قديسة في 17 مايو 2015</a:t>
            </a:r>
            <a:endParaRPr lang="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696A4C-C8AD-CC38-2B06-E6958FF00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8" b="39293"/>
          <a:stretch>
            <a:fillRect/>
          </a:stretch>
        </p:blipFill>
        <p:spPr>
          <a:xfrm>
            <a:off x="5308052" y="10"/>
            <a:ext cx="6883948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59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القديسة ماري الفونسين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الفونسين</dc:title>
  <dc:creator>Amer J. Madaeen</dc:creator>
  <cp:lastModifiedBy>Amer J. Madaeen</cp:lastModifiedBy>
  <cp:revision>1</cp:revision>
  <dcterms:created xsi:type="dcterms:W3CDTF">2025-11-23T17:56:17Z</dcterms:created>
  <dcterms:modified xsi:type="dcterms:W3CDTF">2025-11-23T18:19:00Z</dcterms:modified>
</cp:coreProperties>
</file>