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27897C-2B1A-44CA-A701-FCEA2E2B00B7}" v="27" dt="2025-11-23T18:40:08.7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chael Sousou" userId="f1db72225940261d" providerId="LiveId" clId="{D219E103-A4E3-4BD6-A6B7-CE04623FEDF3}"/>
    <pc:docChg chg="undo redo custSel addSld delSld modSld">
      <pc:chgData name="Michael Sousou" userId="f1db72225940261d" providerId="LiveId" clId="{D219E103-A4E3-4BD6-A6B7-CE04623FEDF3}" dt="2025-11-23T18:40:35.015" v="407" actId="20577"/>
      <pc:docMkLst>
        <pc:docMk/>
      </pc:docMkLst>
      <pc:sldChg chg="modSp">
        <pc:chgData name="Michael Sousou" userId="f1db72225940261d" providerId="LiveId" clId="{D219E103-A4E3-4BD6-A6B7-CE04623FEDF3}" dt="2025-11-23T18:40:08.742" v="406" actId="20577"/>
        <pc:sldMkLst>
          <pc:docMk/>
          <pc:sldMk cId="1374710361" sldId="256"/>
        </pc:sldMkLst>
        <pc:spChg chg="mod">
          <ac:chgData name="Michael Sousou" userId="f1db72225940261d" providerId="LiveId" clId="{D219E103-A4E3-4BD6-A6B7-CE04623FEDF3}" dt="2025-11-23T18:40:08.742" v="406" actId="20577"/>
          <ac:spMkLst>
            <pc:docMk/>
            <pc:sldMk cId="1374710361" sldId="256"/>
            <ac:spMk id="3" creationId="{3BB54FF0-54DC-D992-69E7-426B3F5759DC}"/>
          </ac:spMkLst>
        </pc:spChg>
      </pc:sldChg>
      <pc:sldChg chg="addSp delSp modSp mod setBg">
        <pc:chgData name="Michael Sousou" userId="f1db72225940261d" providerId="LiveId" clId="{D219E103-A4E3-4BD6-A6B7-CE04623FEDF3}" dt="2025-11-23T18:30:41.657" v="333" actId="1076"/>
        <pc:sldMkLst>
          <pc:docMk/>
          <pc:sldMk cId="3263528904" sldId="258"/>
        </pc:sldMkLst>
        <pc:spChg chg="mod">
          <ac:chgData name="Michael Sousou" userId="f1db72225940261d" providerId="LiveId" clId="{D219E103-A4E3-4BD6-A6B7-CE04623FEDF3}" dt="2025-11-23T18:30:41.657" v="333" actId="1076"/>
          <ac:spMkLst>
            <pc:docMk/>
            <pc:sldMk cId="3263528904" sldId="258"/>
            <ac:spMk id="2" creationId="{C68C39A2-506F-E689-02D8-E7B96DE64650}"/>
          </ac:spMkLst>
        </pc:spChg>
        <pc:spChg chg="mod">
          <ac:chgData name="Michael Sousou" userId="f1db72225940261d" providerId="LiveId" clId="{D219E103-A4E3-4BD6-A6B7-CE04623FEDF3}" dt="2025-11-23T18:30:26.491" v="329" actId="1076"/>
          <ac:spMkLst>
            <pc:docMk/>
            <pc:sldMk cId="3263528904" sldId="258"/>
            <ac:spMk id="3" creationId="{72CF267F-A49F-6B51-6E95-F67395F29BB2}"/>
          </ac:spMkLst>
        </pc:spChg>
        <pc:spChg chg="add del">
          <ac:chgData name="Michael Sousou" userId="f1db72225940261d" providerId="LiveId" clId="{D219E103-A4E3-4BD6-A6B7-CE04623FEDF3}" dt="2025-11-23T18:04:37.861" v="131" actId="26606"/>
          <ac:spMkLst>
            <pc:docMk/>
            <pc:sldMk cId="3263528904" sldId="258"/>
            <ac:spMk id="3079" creationId="{04812C46-200A-4DEB-A05E-3ED6C68C2387}"/>
          </ac:spMkLst>
        </pc:spChg>
        <pc:spChg chg="add del">
          <ac:chgData name="Michael Sousou" userId="f1db72225940261d" providerId="LiveId" clId="{D219E103-A4E3-4BD6-A6B7-CE04623FEDF3}" dt="2025-11-23T18:04:37.861" v="131" actId="26606"/>
          <ac:spMkLst>
            <pc:docMk/>
            <pc:sldMk cId="3263528904" sldId="258"/>
            <ac:spMk id="3081" creationId="{D1EA859B-E555-4109-94F3-6700E046E008}"/>
          </ac:spMkLst>
        </pc:spChg>
        <pc:spChg chg="add del">
          <ac:chgData name="Michael Sousou" userId="f1db72225940261d" providerId="LiveId" clId="{D219E103-A4E3-4BD6-A6B7-CE04623FEDF3}" dt="2025-11-23T18:04:35.497" v="128" actId="26606"/>
          <ac:spMkLst>
            <pc:docMk/>
            <pc:sldMk cId="3263528904" sldId="258"/>
            <ac:spMk id="3086" creationId="{F13C74B1-5B17-4795-BED0-7140497B445A}"/>
          </ac:spMkLst>
        </pc:spChg>
        <pc:spChg chg="add del">
          <ac:chgData name="Michael Sousou" userId="f1db72225940261d" providerId="LiveId" clId="{D219E103-A4E3-4BD6-A6B7-CE04623FEDF3}" dt="2025-11-23T18:04:35.497" v="128" actId="26606"/>
          <ac:spMkLst>
            <pc:docMk/>
            <pc:sldMk cId="3263528904" sldId="258"/>
            <ac:spMk id="3088" creationId="{D4974D33-8DC5-464E-8C6D-BE58F0669C17}"/>
          </ac:spMkLst>
        </pc:spChg>
        <pc:spChg chg="add del">
          <ac:chgData name="Michael Sousou" userId="f1db72225940261d" providerId="LiveId" clId="{D219E103-A4E3-4BD6-A6B7-CE04623FEDF3}" dt="2025-11-23T18:04:37.847" v="130" actId="26606"/>
          <ac:spMkLst>
            <pc:docMk/>
            <pc:sldMk cId="3263528904" sldId="258"/>
            <ac:spMk id="3090" creationId="{04812C46-200A-4DEB-A05E-3ED6C68C2387}"/>
          </ac:spMkLst>
        </pc:spChg>
        <pc:spChg chg="add del">
          <ac:chgData name="Michael Sousou" userId="f1db72225940261d" providerId="LiveId" clId="{D219E103-A4E3-4BD6-A6B7-CE04623FEDF3}" dt="2025-11-23T18:04:37.847" v="130" actId="26606"/>
          <ac:spMkLst>
            <pc:docMk/>
            <pc:sldMk cId="3263528904" sldId="258"/>
            <ac:spMk id="3091" creationId="{D1EA859B-E555-4109-94F3-6700E046E008}"/>
          </ac:spMkLst>
        </pc:spChg>
        <pc:spChg chg="add">
          <ac:chgData name="Michael Sousou" userId="f1db72225940261d" providerId="LiveId" clId="{D219E103-A4E3-4BD6-A6B7-CE04623FEDF3}" dt="2025-11-23T18:04:37.861" v="131" actId="26606"/>
          <ac:spMkLst>
            <pc:docMk/>
            <pc:sldMk cId="3263528904" sldId="258"/>
            <ac:spMk id="3093" creationId="{04812C46-200A-4DEB-A05E-3ED6C68C2387}"/>
          </ac:spMkLst>
        </pc:spChg>
        <pc:spChg chg="add">
          <ac:chgData name="Michael Sousou" userId="f1db72225940261d" providerId="LiveId" clId="{D219E103-A4E3-4BD6-A6B7-CE04623FEDF3}" dt="2025-11-23T18:04:37.861" v="131" actId="26606"/>
          <ac:spMkLst>
            <pc:docMk/>
            <pc:sldMk cId="3263528904" sldId="258"/>
            <ac:spMk id="3094" creationId="{D1EA859B-E555-4109-94F3-6700E046E008}"/>
          </ac:spMkLst>
        </pc:spChg>
        <pc:picChg chg="add mod ord">
          <ac:chgData name="Michael Sousou" userId="f1db72225940261d" providerId="LiveId" clId="{D219E103-A4E3-4BD6-A6B7-CE04623FEDF3}" dt="2025-11-23T18:30:32.601" v="332" actId="1076"/>
          <ac:picMkLst>
            <pc:docMk/>
            <pc:sldMk cId="3263528904" sldId="258"/>
            <ac:picMk id="3074" creationId="{B7055C9A-930A-F4DA-16B9-C0E8989A7887}"/>
          </ac:picMkLst>
        </pc:picChg>
      </pc:sldChg>
      <pc:sldChg chg="addSp modSp add del mod setBg">
        <pc:chgData name="Michael Sousou" userId="f1db72225940261d" providerId="LiveId" clId="{D219E103-A4E3-4BD6-A6B7-CE04623FEDF3}" dt="2025-11-23T18:03:32.864" v="113" actId="2696"/>
        <pc:sldMkLst>
          <pc:docMk/>
          <pc:sldMk cId="3360667002" sldId="259"/>
        </pc:sldMkLst>
        <pc:spChg chg="mod">
          <ac:chgData name="Michael Sousou" userId="f1db72225940261d" providerId="LiveId" clId="{D219E103-A4E3-4BD6-A6B7-CE04623FEDF3}" dt="2025-11-23T18:03:20.669" v="112" actId="26606"/>
          <ac:spMkLst>
            <pc:docMk/>
            <pc:sldMk cId="3360667002" sldId="259"/>
            <ac:spMk id="2" creationId="{08DE0498-D87E-CFDA-41AB-8A4B047902A1}"/>
          </ac:spMkLst>
        </pc:spChg>
        <pc:spChg chg="mod">
          <ac:chgData name="Michael Sousou" userId="f1db72225940261d" providerId="LiveId" clId="{D219E103-A4E3-4BD6-A6B7-CE04623FEDF3}" dt="2025-11-23T18:03:20.669" v="112" actId="26606"/>
          <ac:spMkLst>
            <pc:docMk/>
            <pc:sldMk cId="3360667002" sldId="259"/>
            <ac:spMk id="3" creationId="{7A7C3870-504C-4AAE-0676-AE3389391D00}"/>
          </ac:spMkLst>
        </pc:spChg>
        <pc:spChg chg="add">
          <ac:chgData name="Michael Sousou" userId="f1db72225940261d" providerId="LiveId" clId="{D219E103-A4E3-4BD6-A6B7-CE04623FEDF3}" dt="2025-11-23T18:03:20.669" v="112" actId="26606"/>
          <ac:spMkLst>
            <pc:docMk/>
            <pc:sldMk cId="3360667002" sldId="259"/>
            <ac:spMk id="3079" creationId="{F13C74B1-5B17-4795-BED0-7140497B445A}"/>
          </ac:spMkLst>
        </pc:spChg>
        <pc:spChg chg="add">
          <ac:chgData name="Michael Sousou" userId="f1db72225940261d" providerId="LiveId" clId="{D219E103-A4E3-4BD6-A6B7-CE04623FEDF3}" dt="2025-11-23T18:03:20.669" v="112" actId="26606"/>
          <ac:spMkLst>
            <pc:docMk/>
            <pc:sldMk cId="3360667002" sldId="259"/>
            <ac:spMk id="3081" creationId="{D4974D33-8DC5-464E-8C6D-BE58F0669C17}"/>
          </ac:spMkLst>
        </pc:spChg>
        <pc:picChg chg="mod">
          <ac:chgData name="Michael Sousou" userId="f1db72225940261d" providerId="LiveId" clId="{D219E103-A4E3-4BD6-A6B7-CE04623FEDF3}" dt="2025-11-23T18:03:20.669" v="112" actId="26606"/>
          <ac:picMkLst>
            <pc:docMk/>
            <pc:sldMk cId="3360667002" sldId="259"/>
            <ac:picMk id="3074" creationId="{059C0318-CE17-D914-0406-5C29D41ECF63}"/>
          </ac:picMkLst>
        </pc:picChg>
      </pc:sldChg>
      <pc:sldChg chg="addSp delSp modSp new mod setBg">
        <pc:chgData name="Michael Sousou" userId="f1db72225940261d" providerId="LiveId" clId="{D219E103-A4E3-4BD6-A6B7-CE04623FEDF3}" dt="2025-11-23T18:40:35.015" v="407" actId="20577"/>
        <pc:sldMkLst>
          <pc:docMk/>
          <pc:sldMk cId="4029146450" sldId="259"/>
        </pc:sldMkLst>
        <pc:spChg chg="mod">
          <ac:chgData name="Michael Sousou" userId="f1db72225940261d" providerId="LiveId" clId="{D219E103-A4E3-4BD6-A6B7-CE04623FEDF3}" dt="2025-11-23T18:40:35.015" v="407" actId="20577"/>
          <ac:spMkLst>
            <pc:docMk/>
            <pc:sldMk cId="4029146450" sldId="259"/>
            <ac:spMk id="2" creationId="{3A14214C-8A75-72DC-8129-F86BBFE11EB4}"/>
          </ac:spMkLst>
        </pc:spChg>
        <pc:spChg chg="mod">
          <ac:chgData name="Michael Sousou" userId="f1db72225940261d" providerId="LiveId" clId="{D219E103-A4E3-4BD6-A6B7-CE04623FEDF3}" dt="2025-11-23T18:25:17.313" v="248" actId="6549"/>
          <ac:spMkLst>
            <pc:docMk/>
            <pc:sldMk cId="4029146450" sldId="259"/>
            <ac:spMk id="3" creationId="{ED9F90B3-C3C3-FD3F-6A35-F250F59FA0AA}"/>
          </ac:spMkLst>
        </pc:spChg>
        <pc:spChg chg="add del">
          <ac:chgData name="Michael Sousou" userId="f1db72225940261d" providerId="LiveId" clId="{D219E103-A4E3-4BD6-A6B7-CE04623FEDF3}" dt="2025-11-23T18:24:17.752" v="239" actId="26606"/>
          <ac:spMkLst>
            <pc:docMk/>
            <pc:sldMk cId="4029146450" sldId="259"/>
            <ac:spMk id="4103" creationId="{D1D34770-47A8-402C-AF23-2B653F2D88C1}"/>
          </ac:spMkLst>
        </pc:spChg>
        <pc:spChg chg="add">
          <ac:chgData name="Michael Sousou" userId="f1db72225940261d" providerId="LiveId" clId="{D219E103-A4E3-4BD6-A6B7-CE04623FEDF3}" dt="2025-11-23T18:24:17.752" v="239" actId="26606"/>
          <ac:spMkLst>
            <pc:docMk/>
            <pc:sldMk cId="4029146450" sldId="259"/>
            <ac:spMk id="4108" creationId="{12609869-9E80-471B-A487-A53288E0E791}"/>
          </ac:spMkLst>
        </pc:spChg>
        <pc:spChg chg="add">
          <ac:chgData name="Michael Sousou" userId="f1db72225940261d" providerId="LiveId" clId="{D219E103-A4E3-4BD6-A6B7-CE04623FEDF3}" dt="2025-11-23T18:24:17.752" v="239" actId="26606"/>
          <ac:spMkLst>
            <pc:docMk/>
            <pc:sldMk cId="4029146450" sldId="259"/>
            <ac:spMk id="4110" creationId="{7004738A-9D34-43E8-97D2-CA0EED4F8BE0}"/>
          </ac:spMkLst>
        </pc:spChg>
        <pc:spChg chg="add">
          <ac:chgData name="Michael Sousou" userId="f1db72225940261d" providerId="LiveId" clId="{D219E103-A4E3-4BD6-A6B7-CE04623FEDF3}" dt="2025-11-23T18:24:17.752" v="239" actId="26606"/>
          <ac:spMkLst>
            <pc:docMk/>
            <pc:sldMk cId="4029146450" sldId="259"/>
            <ac:spMk id="4112" creationId="{B8B8D07F-F13E-443E-BA68-2D26672D76B9}"/>
          </ac:spMkLst>
        </pc:spChg>
        <pc:spChg chg="add">
          <ac:chgData name="Michael Sousou" userId="f1db72225940261d" providerId="LiveId" clId="{D219E103-A4E3-4BD6-A6B7-CE04623FEDF3}" dt="2025-11-23T18:24:17.752" v="239" actId="26606"/>
          <ac:spMkLst>
            <pc:docMk/>
            <pc:sldMk cId="4029146450" sldId="259"/>
            <ac:spMk id="4114" creationId="{2813A4FA-24A5-41ED-A534-3807D1B2F344}"/>
          </ac:spMkLst>
        </pc:spChg>
        <pc:spChg chg="add">
          <ac:chgData name="Michael Sousou" userId="f1db72225940261d" providerId="LiveId" clId="{D219E103-A4E3-4BD6-A6B7-CE04623FEDF3}" dt="2025-11-23T18:24:17.752" v="239" actId="26606"/>
          <ac:spMkLst>
            <pc:docMk/>
            <pc:sldMk cId="4029146450" sldId="259"/>
            <ac:spMk id="4116" creationId="{C3944F27-CA70-4E84-A51A-E6BF89558979}"/>
          </ac:spMkLst>
        </pc:spChg>
        <pc:picChg chg="add mod">
          <ac:chgData name="Michael Sousou" userId="f1db72225940261d" providerId="LiveId" clId="{D219E103-A4E3-4BD6-A6B7-CE04623FEDF3}" dt="2025-11-23T18:24:17.752" v="239" actId="26606"/>
          <ac:picMkLst>
            <pc:docMk/>
            <pc:sldMk cId="4029146450" sldId="259"/>
            <ac:picMk id="4098" creationId="{1D319DC5-2A9E-7D78-841C-2E33BA187EC4}"/>
          </ac:picMkLst>
        </pc:picChg>
      </pc:sldChg>
      <pc:sldChg chg="addSp delSp modSp new mod setBg">
        <pc:chgData name="Michael Sousou" userId="f1db72225940261d" providerId="LiveId" clId="{D219E103-A4E3-4BD6-A6B7-CE04623FEDF3}" dt="2025-11-23T18:38:20.442" v="403" actId="948"/>
        <pc:sldMkLst>
          <pc:docMk/>
          <pc:sldMk cId="4138911083" sldId="260"/>
        </pc:sldMkLst>
        <pc:spChg chg="mod">
          <ac:chgData name="Michael Sousou" userId="f1db72225940261d" providerId="LiveId" clId="{D219E103-A4E3-4BD6-A6B7-CE04623FEDF3}" dt="2025-11-23T18:38:08.578" v="402" actId="121"/>
          <ac:spMkLst>
            <pc:docMk/>
            <pc:sldMk cId="4138911083" sldId="260"/>
            <ac:spMk id="2" creationId="{B46F6A03-56EE-BF72-3EE5-573F6D6DFC92}"/>
          </ac:spMkLst>
        </pc:spChg>
        <pc:spChg chg="mod">
          <ac:chgData name="Michael Sousou" userId="f1db72225940261d" providerId="LiveId" clId="{D219E103-A4E3-4BD6-A6B7-CE04623FEDF3}" dt="2025-11-23T18:38:20.442" v="403" actId="948"/>
          <ac:spMkLst>
            <pc:docMk/>
            <pc:sldMk cId="4138911083" sldId="260"/>
            <ac:spMk id="3" creationId="{83F1338A-F640-BC38-4F0E-958E840C118E}"/>
          </ac:spMkLst>
        </pc:spChg>
        <pc:spChg chg="add">
          <ac:chgData name="Michael Sousou" userId="f1db72225940261d" providerId="LiveId" clId="{D219E103-A4E3-4BD6-A6B7-CE04623FEDF3}" dt="2025-11-23T18:37:50.830" v="397" actId="26606"/>
          <ac:spMkLst>
            <pc:docMk/>
            <pc:sldMk cId="4138911083" sldId="260"/>
            <ac:spMk id="5126" creationId="{D1D34770-47A8-402C-AF23-2B653F2D88C1}"/>
          </ac:spMkLst>
        </pc:spChg>
        <pc:spChg chg="add del">
          <ac:chgData name="Michael Sousou" userId="f1db72225940261d" providerId="LiveId" clId="{D219E103-A4E3-4BD6-A6B7-CE04623FEDF3}" dt="2025-11-23T18:35:42.858" v="394" actId="26606"/>
          <ac:spMkLst>
            <pc:docMk/>
            <pc:sldMk cId="4138911083" sldId="260"/>
            <ac:spMk id="5127" creationId="{362810D9-2C5A-477D-949C-C191895477F3}"/>
          </ac:spMkLst>
        </pc:spChg>
        <pc:spChg chg="add del">
          <ac:chgData name="Michael Sousou" userId="f1db72225940261d" providerId="LiveId" clId="{D219E103-A4E3-4BD6-A6B7-CE04623FEDF3}" dt="2025-11-23T18:35:42.858" v="394" actId="26606"/>
          <ac:spMkLst>
            <pc:docMk/>
            <pc:sldMk cId="4138911083" sldId="260"/>
            <ac:spMk id="5129" creationId="{081E4A58-353D-44AE-B2FC-2A74E2E400F7}"/>
          </ac:spMkLst>
        </pc:spChg>
        <pc:picChg chg="add del mod ord">
          <ac:chgData name="Michael Sousou" userId="f1db72225940261d" providerId="LiveId" clId="{D219E103-A4E3-4BD6-A6B7-CE04623FEDF3}" dt="2025-11-23T18:37:43.816" v="395" actId="478"/>
          <ac:picMkLst>
            <pc:docMk/>
            <pc:sldMk cId="4138911083" sldId="260"/>
            <ac:picMk id="5122" creationId="{47776C09-B09A-F085-07C6-8C557AAF3DD5}"/>
          </ac:picMkLst>
        </pc:picChg>
        <pc:picChg chg="add mod">
          <ac:chgData name="Michael Sousou" userId="f1db72225940261d" providerId="LiveId" clId="{D219E103-A4E3-4BD6-A6B7-CE04623FEDF3}" dt="2025-11-23T18:37:50.830" v="397" actId="26606"/>
          <ac:picMkLst>
            <pc:docMk/>
            <pc:sldMk cId="4138911083" sldId="260"/>
            <ac:picMk id="5124" creationId="{9E0E6B32-A4C3-7307-D7AB-F9B6AF220DE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26BD28-4302-8DDC-8686-CED7FA02D0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D45EBE-356E-B906-3D72-CF77B1EE4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2E1857-16BE-1C49-B57E-12F75417E2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25886A-41D6-C02F-AC1B-4C4953CF5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401A9-664C-3C22-1895-926ADA871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916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30C6B5-2BB1-20AA-5D43-BCB52C0DF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7007B9-464F-0BA9-AE0F-8228DBD5A2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454B61-E96B-708C-6B98-3BF1DE7CA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90339-17FA-3A95-E7B9-BB27CEB91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6CFA9-03B2-36E5-F5AD-737CF5165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302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5CEF0D-BD2C-0333-FD22-54C3167BB2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AF43E6-D8B6-872A-CF27-AD92E455D0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BCFCCC-80AF-2E4A-AE1A-ABA56F094B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AD7A2-3854-5565-1BAA-93BA8076A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3AC26-B3C1-DD5E-9083-DAFC41144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662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37B40B-BE54-CB80-BEBF-5002736DC7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2DB1B0-664E-066E-FE22-1B926CAEAD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D5D7DE-CD78-4B55-F511-2485D7CE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7D8E50-F7EF-946F-CCF0-91018FD57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DDE248-59CD-C04C-05B5-0B25B10302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276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A216F-62E3-47B0-F877-B83F73DFB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EF7416-8319-DB62-0E95-101CA9311E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EF3C14-C0EE-23C3-37D0-C7E6F7852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3A5F35-CC10-A7E4-E999-E115B62C2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E013DB-CC2B-9F80-B07B-415294CCB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9568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B5321D-121E-91C4-7E67-23F3C48DA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1C036-ECA5-5C4E-FA5F-9ACE47FD45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ED2C41-C023-8EF3-42AD-B9C25B95C8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6B3FFB-CAD9-27A0-20EF-EC4D91EEF8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199755-00AE-90B5-C61F-ECECEE1D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40180B-1374-8459-F280-1ECD066C5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275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08705-E93E-13E4-4E25-2F58D35F5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9ACBB6-090D-BA8A-56AD-80FF036F4F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4B9034-C908-4753-F7C0-AAD736CC8C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2A3C200-21CF-BB5C-95ED-41459D1A79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73DF0A-3706-99C2-8F5C-E542A55046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20F742-E646-8BC8-F882-2B97669528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093D788-7F5E-4F1A-279B-6543FD0F6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A13984-5BF2-23F9-D4C6-3BD07C6E6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171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E5A0A-79CF-9030-8FFE-272DB2DD81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356D46-6673-7CFF-6DC1-52E919074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8A42EE-0BE5-5A6D-9F38-E37380FAD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B4148E5-D9DA-EAD6-8AED-AE30541C70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662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1B92A9-C1F5-FB86-C2A0-303819C12C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79675F-AC1B-EE84-8BBF-0664ADE7F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DF290A-BCFD-F9EB-86C8-3CD47BD21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616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6D99DE-1D8E-70EC-8FA2-C9626FEA3C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81423A-AC4E-B2B5-5746-B001C105B0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52DEB6-3778-2BDF-40BD-F1E3ACFA16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2AB783-511D-33B6-35FE-2AAF13469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732D35-4348-3EB4-B60D-02F381E656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E7FCF-05A5-F224-2776-9F5358A844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96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9F44C-3400-13FA-52FF-C1A1D564FC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5E6546-6AF8-D7E0-DAF7-14C13A7BEB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55E6DDE-8F82-4F47-2C19-927F9A6BAE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9ACC2E-C6CD-A625-BB59-ECA4A3A58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73270-EB8B-2F31-7BFD-B1569285A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2960F3-E162-907B-504D-B94E97C94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72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1993B7C-B8B2-6470-2CDC-07E36A3C4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C92C1-BA85-400E-C388-F77A601E3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62F800-299D-A0A8-F7D8-C9F1CA1C77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1C017A-C7F5-47F1-A7D0-901D0452E160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8A832D-A72D-D746-E5BE-C486E7B1E4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C33D5-5E90-1B94-F1ED-D803052C5E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BB18C84-A10B-4C10-91D0-5FA8479C0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215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1" name="Rectangle 1030">
            <a:extLst>
              <a:ext uri="{FF2B5EF4-FFF2-40B4-BE49-F238E27FC236}">
                <a16:creationId xmlns:a16="http://schemas.microsoft.com/office/drawing/2014/main" id="{9B7AD9F6-8CE7-4299-8FC6-328F4DCD3F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916253E-D702-EA66-6089-9859F048C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7762" y="640080"/>
            <a:ext cx="6251110" cy="3566160"/>
          </a:xfrm>
        </p:spPr>
        <p:txBody>
          <a:bodyPr anchor="b">
            <a:normAutofit/>
          </a:bodyPr>
          <a:lstStyle/>
          <a:p>
            <a:pPr algn="l"/>
            <a:r>
              <a:rPr lang="ar-JO" sz="5400"/>
              <a:t>القديسة ماري الفونسين</a:t>
            </a:r>
            <a:endParaRPr lang="en-US" sz="54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B54FF0-54DC-D992-69E7-426B3F5759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297760" y="4636008"/>
            <a:ext cx="6251111" cy="1572768"/>
          </a:xfrm>
        </p:spPr>
        <p:txBody>
          <a:bodyPr>
            <a:normAutofit/>
          </a:bodyPr>
          <a:lstStyle/>
          <a:p>
            <a:pPr algn="l"/>
            <a:r>
              <a:rPr lang="ar-JO"/>
              <a:t>عمل الطالبة: </a:t>
            </a:r>
            <a:r>
              <a:rPr lang="ar-JO" dirty="0"/>
              <a:t>كريستل الصوصو</a:t>
            </a:r>
          </a:p>
          <a:p>
            <a:pPr algn="l"/>
            <a:r>
              <a:rPr lang="ar-JO" dirty="0"/>
              <a:t>الصف السادس:"ج"</a:t>
            </a:r>
            <a:endParaRPr lang="en-US" dirty="0"/>
          </a:p>
        </p:txBody>
      </p:sp>
      <p:pic>
        <p:nvPicPr>
          <p:cNvPr id="1026" name="Picture 2" descr="ماري ألفونسين - ويكيبيديا">
            <a:extLst>
              <a:ext uri="{FF2B5EF4-FFF2-40B4-BE49-F238E27FC236}">
                <a16:creationId xmlns:a16="http://schemas.microsoft.com/office/drawing/2014/main" id="{8BD8CC18-524C-90FD-779B-D8F4EE4A5E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3" r="3986"/>
          <a:stretch>
            <a:fillRect/>
          </a:stretch>
        </p:blipFill>
        <p:spPr bwMode="auto">
          <a:xfrm>
            <a:off x="1" y="10"/>
            <a:ext cx="4657344" cy="6857990"/>
          </a:xfrm>
          <a:custGeom>
            <a:avLst/>
            <a:gdLst/>
            <a:ahLst/>
            <a:cxnLst/>
            <a:rect l="l" t="t" r="r" b="b"/>
            <a:pathLst>
              <a:path w="4657344" h="6858000">
                <a:moveTo>
                  <a:pt x="0" y="0"/>
                </a:moveTo>
                <a:lnTo>
                  <a:pt x="3429755" y="0"/>
                </a:lnTo>
                <a:lnTo>
                  <a:pt x="3526016" y="148742"/>
                </a:lnTo>
                <a:cubicBezTo>
                  <a:pt x="3657740" y="365513"/>
                  <a:pt x="3777402" y="589569"/>
                  <a:pt x="3886489" y="819975"/>
                </a:cubicBezTo>
                <a:cubicBezTo>
                  <a:pt x="3891856" y="833492"/>
                  <a:pt x="3900663" y="845393"/>
                  <a:pt x="3912049" y="854514"/>
                </a:cubicBezTo>
                <a:cubicBezTo>
                  <a:pt x="3897352" y="819849"/>
                  <a:pt x="3883037" y="784928"/>
                  <a:pt x="3868083" y="750263"/>
                </a:cubicBezTo>
                <a:cubicBezTo>
                  <a:pt x="3806989" y="608712"/>
                  <a:pt x="3742478" y="469145"/>
                  <a:pt x="3674155" y="331786"/>
                </a:cubicBezTo>
                <a:lnTo>
                  <a:pt x="3496656" y="0"/>
                </a:lnTo>
                <a:lnTo>
                  <a:pt x="3554371" y="0"/>
                </a:lnTo>
                <a:lnTo>
                  <a:pt x="3661621" y="196614"/>
                </a:lnTo>
                <a:cubicBezTo>
                  <a:pt x="3856899" y="573253"/>
                  <a:pt x="4021071" y="966066"/>
                  <a:pt x="4161279" y="1371196"/>
                </a:cubicBezTo>
                <a:cubicBezTo>
                  <a:pt x="4379525" y="2007265"/>
                  <a:pt x="4530141" y="2664286"/>
                  <a:pt x="4610660" y="3331516"/>
                </a:cubicBezTo>
                <a:cubicBezTo>
                  <a:pt x="4652837" y="3672965"/>
                  <a:pt x="4671625" y="4013908"/>
                  <a:pt x="4645040" y="4357388"/>
                </a:cubicBezTo>
                <a:cubicBezTo>
                  <a:pt x="4613599" y="4758899"/>
                  <a:pt x="4566181" y="5157998"/>
                  <a:pt x="4485789" y="5552906"/>
                </a:cubicBezTo>
                <a:cubicBezTo>
                  <a:pt x="4397121" y="5988893"/>
                  <a:pt x="4276748" y="6414594"/>
                  <a:pt x="4117769" y="6828295"/>
                </a:cubicBezTo>
                <a:lnTo>
                  <a:pt x="4105288" y="6858000"/>
                </a:lnTo>
                <a:lnTo>
                  <a:pt x="4052520" y="6858000"/>
                </a:lnTo>
                <a:lnTo>
                  <a:pt x="4059369" y="6841549"/>
                </a:lnTo>
                <a:cubicBezTo>
                  <a:pt x="4147276" y="6614016"/>
                  <a:pt x="4224193" y="6380817"/>
                  <a:pt x="4291518" y="6142729"/>
                </a:cubicBezTo>
                <a:cubicBezTo>
                  <a:pt x="4350055" y="5935370"/>
                  <a:pt x="4393256" y="5723695"/>
                  <a:pt x="4443357" y="5513923"/>
                </a:cubicBezTo>
                <a:cubicBezTo>
                  <a:pt x="4444541" y="5502788"/>
                  <a:pt x="4445137" y="5491601"/>
                  <a:pt x="4445146" y="5480401"/>
                </a:cubicBezTo>
                <a:cubicBezTo>
                  <a:pt x="4408465" y="5607635"/>
                  <a:pt x="4379196" y="5719759"/>
                  <a:pt x="4344559" y="5830359"/>
                </a:cubicBezTo>
                <a:cubicBezTo>
                  <a:pt x="4254261" y="6118381"/>
                  <a:pt x="4150112" y="6398531"/>
                  <a:pt x="4031702" y="6670527"/>
                </a:cubicBezTo>
                <a:lnTo>
                  <a:pt x="3943824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3" name="sketchy line">
            <a:extLst>
              <a:ext uri="{FF2B5EF4-FFF2-40B4-BE49-F238E27FC236}">
                <a16:creationId xmlns:a16="http://schemas.microsoft.com/office/drawing/2014/main" id="{F49775AF-8896-43EE-92C6-83497D6DC5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2862" y="4409267"/>
            <a:ext cx="4243589" cy="18288"/>
          </a:xfrm>
          <a:custGeom>
            <a:avLst/>
            <a:gdLst>
              <a:gd name="connsiteX0" fmla="*/ 0 w 4243589"/>
              <a:gd name="connsiteY0" fmla="*/ 0 h 18288"/>
              <a:gd name="connsiteX1" fmla="*/ 563791 w 4243589"/>
              <a:gd name="connsiteY1" fmla="*/ 0 h 18288"/>
              <a:gd name="connsiteX2" fmla="*/ 1042710 w 4243589"/>
              <a:gd name="connsiteY2" fmla="*/ 0 h 18288"/>
              <a:gd name="connsiteX3" fmla="*/ 1564066 w 4243589"/>
              <a:gd name="connsiteY3" fmla="*/ 0 h 18288"/>
              <a:gd name="connsiteX4" fmla="*/ 2212729 w 4243589"/>
              <a:gd name="connsiteY4" fmla="*/ 0 h 18288"/>
              <a:gd name="connsiteX5" fmla="*/ 2776520 w 4243589"/>
              <a:gd name="connsiteY5" fmla="*/ 0 h 18288"/>
              <a:gd name="connsiteX6" fmla="*/ 3297875 w 4243589"/>
              <a:gd name="connsiteY6" fmla="*/ 0 h 18288"/>
              <a:gd name="connsiteX7" fmla="*/ 4243589 w 4243589"/>
              <a:gd name="connsiteY7" fmla="*/ 0 h 18288"/>
              <a:gd name="connsiteX8" fmla="*/ 4243589 w 4243589"/>
              <a:gd name="connsiteY8" fmla="*/ 18288 h 18288"/>
              <a:gd name="connsiteX9" fmla="*/ 3637362 w 4243589"/>
              <a:gd name="connsiteY9" fmla="*/ 18288 h 18288"/>
              <a:gd name="connsiteX10" fmla="*/ 3116007 w 4243589"/>
              <a:gd name="connsiteY10" fmla="*/ 18288 h 18288"/>
              <a:gd name="connsiteX11" fmla="*/ 2424908 w 4243589"/>
              <a:gd name="connsiteY11" fmla="*/ 18288 h 18288"/>
              <a:gd name="connsiteX12" fmla="*/ 1861117 w 4243589"/>
              <a:gd name="connsiteY12" fmla="*/ 18288 h 18288"/>
              <a:gd name="connsiteX13" fmla="*/ 1382198 w 4243589"/>
              <a:gd name="connsiteY13" fmla="*/ 18288 h 18288"/>
              <a:gd name="connsiteX14" fmla="*/ 733535 w 4243589"/>
              <a:gd name="connsiteY14" fmla="*/ 18288 h 18288"/>
              <a:gd name="connsiteX15" fmla="*/ 0 w 4243589"/>
              <a:gd name="connsiteY15" fmla="*/ 18288 h 18288"/>
              <a:gd name="connsiteX16" fmla="*/ 0 w 4243589"/>
              <a:gd name="connsiteY1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18288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3987" y="7429"/>
                  <a:pt x="4243569" y="10822"/>
                  <a:pt x="4243589" y="18288"/>
                </a:cubicBezTo>
                <a:cubicBezTo>
                  <a:pt x="4112949" y="-2855"/>
                  <a:pt x="3928037" y="1831"/>
                  <a:pt x="3637362" y="18288"/>
                </a:cubicBezTo>
                <a:cubicBezTo>
                  <a:pt x="3346687" y="34745"/>
                  <a:pt x="3254446" y="26669"/>
                  <a:pt x="3116007" y="18288"/>
                </a:cubicBezTo>
                <a:cubicBezTo>
                  <a:pt x="2977569" y="9907"/>
                  <a:pt x="2620228" y="28873"/>
                  <a:pt x="2424908" y="18288"/>
                </a:cubicBezTo>
                <a:cubicBezTo>
                  <a:pt x="2229588" y="7703"/>
                  <a:pt x="2088287" y="-3854"/>
                  <a:pt x="1861117" y="18288"/>
                </a:cubicBezTo>
                <a:cubicBezTo>
                  <a:pt x="1633947" y="40430"/>
                  <a:pt x="1502447" y="-871"/>
                  <a:pt x="1382198" y="18288"/>
                </a:cubicBezTo>
                <a:cubicBezTo>
                  <a:pt x="1261949" y="37447"/>
                  <a:pt x="1045440" y="28353"/>
                  <a:pt x="733535" y="18288"/>
                </a:cubicBezTo>
                <a:cubicBezTo>
                  <a:pt x="421630" y="8223"/>
                  <a:pt x="341257" y="-18359"/>
                  <a:pt x="0" y="18288"/>
                </a:cubicBezTo>
                <a:cubicBezTo>
                  <a:pt x="-591" y="13205"/>
                  <a:pt x="-663" y="6329"/>
                  <a:pt x="0" y="0"/>
                </a:cubicBezTo>
                <a:close/>
              </a:path>
              <a:path w="4243589" h="18288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2703" y="5429"/>
                  <a:pt x="4244410" y="14046"/>
                  <a:pt x="4243589" y="18288"/>
                </a:cubicBezTo>
                <a:cubicBezTo>
                  <a:pt x="4130424" y="-1240"/>
                  <a:pt x="3932803" y="42249"/>
                  <a:pt x="3722234" y="18288"/>
                </a:cubicBezTo>
                <a:cubicBezTo>
                  <a:pt x="3511665" y="-5673"/>
                  <a:pt x="3269903" y="45994"/>
                  <a:pt x="3116007" y="18288"/>
                </a:cubicBezTo>
                <a:cubicBezTo>
                  <a:pt x="2962111" y="-9418"/>
                  <a:pt x="2744280" y="23224"/>
                  <a:pt x="2509780" y="18288"/>
                </a:cubicBezTo>
                <a:cubicBezTo>
                  <a:pt x="2275280" y="13352"/>
                  <a:pt x="2066059" y="43664"/>
                  <a:pt x="1945989" y="18288"/>
                </a:cubicBezTo>
                <a:cubicBezTo>
                  <a:pt x="1825919" y="-7088"/>
                  <a:pt x="1407329" y="12616"/>
                  <a:pt x="1254890" y="18288"/>
                </a:cubicBezTo>
                <a:cubicBezTo>
                  <a:pt x="1102451" y="23960"/>
                  <a:pt x="837950" y="31673"/>
                  <a:pt x="563791" y="18288"/>
                </a:cubicBezTo>
                <a:cubicBezTo>
                  <a:pt x="289632" y="4903"/>
                  <a:pt x="132768" y="7105"/>
                  <a:pt x="0" y="18288"/>
                </a:cubicBezTo>
                <a:cubicBezTo>
                  <a:pt x="668" y="13665"/>
                  <a:pt x="578" y="567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10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55" name="Rectangle 2054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F9D2CB-5440-F018-4A73-3ED3DD23E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anchor="b">
            <a:normAutofit/>
          </a:bodyPr>
          <a:lstStyle/>
          <a:p>
            <a:r>
              <a:rPr lang="ar-JO" sz="5400" dirty="0"/>
              <a:t>من هي القديسة ماري ألفونسين؟</a:t>
            </a:r>
            <a:endParaRPr lang="en-US" sz="5400" dirty="0"/>
          </a:p>
        </p:txBody>
      </p:sp>
      <p:sp>
        <p:nvSpPr>
          <p:cNvPr id="2057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368312-6F9E-4F6F-F825-2190E21909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525" y="2872899"/>
            <a:ext cx="5222454" cy="3320668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2200" dirty="0"/>
              <a:t>وُلدت القديسة ماري ألفونسين في القدس في عام 1843. </a:t>
            </a:r>
          </a:p>
          <a:p>
            <a:pPr marL="0" indent="0" algn="r">
              <a:buNone/>
            </a:pPr>
            <a:r>
              <a:rPr lang="ar-JO" sz="2200" dirty="0"/>
              <a:t>والدها كان نجارًا، ووالدتها ربة بيت مخلصة.</a:t>
            </a:r>
          </a:p>
          <a:p>
            <a:pPr marL="0" indent="0" algn="r">
              <a:buNone/>
            </a:pPr>
            <a:endParaRPr lang="ar-JO" sz="2200" dirty="0"/>
          </a:p>
          <a:p>
            <a:pPr marL="0" indent="0" algn="r">
              <a:buNone/>
            </a:pPr>
            <a:r>
              <a:rPr lang="ar-JO" sz="2200" dirty="0"/>
              <a:t> منذ طفولتها، أحبت الصلاة والروحانية، وكانت تلميذة مجتهدة، وعندما بلغت، رغبت في الانضمام إلى الحياة الرهبانية.</a:t>
            </a:r>
          </a:p>
        </p:txBody>
      </p:sp>
      <p:pic>
        <p:nvPicPr>
          <p:cNvPr id="2050" name="Picture 2" descr="19 تشرين الثاني: القديسة ماري ألفونسين غطاس، مؤسسة رهبنة الوردية المقدسة |  Abouna">
            <a:extLst>
              <a:ext uri="{FF2B5EF4-FFF2-40B4-BE49-F238E27FC236}">
                <a16:creationId xmlns:a16="http://schemas.microsoft.com/office/drawing/2014/main" id="{CED5182F-0846-DCE0-734C-0EC23C0C21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042" r="23054" b="-1"/>
          <a:stretch>
            <a:fillRect/>
          </a:stretch>
        </p:blipFill>
        <p:spPr bwMode="auto"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710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93" name="Rectangle 3092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الوردة مؤسسة راهبات الورديّة - 3 | Abouna">
            <a:extLst>
              <a:ext uri="{FF2B5EF4-FFF2-40B4-BE49-F238E27FC236}">
                <a16:creationId xmlns:a16="http://schemas.microsoft.com/office/drawing/2014/main" id="{B7055C9A-930A-F4DA-16B9-C0E8989A78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14" r="16065" b="1"/>
          <a:stretch>
            <a:fillRect/>
          </a:stretch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94" name="Rectangle 309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68C39A2-506F-E689-02D8-E7B96DE64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3349" y="365125"/>
            <a:ext cx="3822189" cy="1899912"/>
          </a:xfrm>
        </p:spPr>
        <p:txBody>
          <a:bodyPr>
            <a:normAutofit/>
          </a:bodyPr>
          <a:lstStyle/>
          <a:p>
            <a:r>
              <a:rPr lang="ar-JO" sz="4000" dirty="0"/>
              <a:t>خدمتها وإيمانها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F267F-A49F-6B51-6E95-F67395F29B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8324" y="2265037"/>
            <a:ext cx="5161939" cy="4072860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2400" dirty="0"/>
              <a:t>بعد ان اصبحت راهبة عملت في تعليم اللغة العربية والدين في مدارس مختلفة كما أسّست جمعيات ،مثل: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ar-JO" sz="2400" dirty="0"/>
              <a:t>”أخوية الأمهات المسيحيات". </a:t>
            </a:r>
          </a:p>
          <a:p>
            <a:pPr marL="0" indent="0" algn="r">
              <a:buNone/>
            </a:pPr>
            <a:r>
              <a:rPr lang="ar-JO" sz="2400" dirty="0"/>
              <a:t>￼</a:t>
            </a:r>
          </a:p>
          <a:p>
            <a:pPr marL="0" indent="0" algn="r">
              <a:buNone/>
            </a:pPr>
            <a:r>
              <a:rPr lang="ar-JO" sz="2400" dirty="0"/>
              <a:t>نقلت في خدمتها إلى عدة مدن مثل الناصرة، السلط، ثم استقرت في عين كارم، حيث أسست دارًا للأيتام.</a:t>
            </a:r>
          </a:p>
          <a:p>
            <a:pPr marL="0" indent="0" algn="r">
              <a:buNone/>
            </a:pPr>
            <a:endParaRPr lang="ar-JO" sz="2400" dirty="0"/>
          </a:p>
          <a:p>
            <a:pPr marL="0" indent="0" algn="r">
              <a:buNone/>
            </a:pPr>
            <a:r>
              <a:rPr lang="ar-JO" sz="2400" dirty="0"/>
              <a:t>تميزت بصفات روحية عالية: تواضع كبير، صمت، حب للأشخاص الفقراء.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63528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8" name="Rectangle 4107">
            <a:extLst>
              <a:ext uri="{FF2B5EF4-FFF2-40B4-BE49-F238E27FC236}">
                <a16:creationId xmlns:a16="http://schemas.microsoft.com/office/drawing/2014/main" id="{12609869-9E80-471B-A487-A53288E0E7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A14214C-8A75-72DC-8129-F86BBFE11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397" y="502020"/>
            <a:ext cx="5323715" cy="1642970"/>
          </a:xfrm>
        </p:spPr>
        <p:txBody>
          <a:bodyPr anchor="b">
            <a:normAutofit/>
          </a:bodyPr>
          <a:lstStyle/>
          <a:p>
            <a:pPr algn="r"/>
            <a:r>
              <a:rPr lang="ar-JO" sz="4800" dirty="0"/>
              <a:t>أقوالها وأفكارها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F90B3-C3C3-FD3F-6A35-F250F59FA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4923" y="2405894"/>
            <a:ext cx="5315189" cy="3535083"/>
          </a:xfrm>
        </p:spPr>
        <p:txBody>
          <a:bodyPr anchor="t">
            <a:normAutofit/>
          </a:bodyPr>
          <a:lstStyle/>
          <a:p>
            <a:pPr marL="0" indent="0" algn="r">
              <a:buNone/>
            </a:pPr>
            <a:r>
              <a:rPr lang="ar-JO" sz="2400" dirty="0"/>
              <a:t>	من أبرز أقوالها:</a:t>
            </a:r>
          </a:p>
          <a:p>
            <a:pPr marL="0" indent="0" algn="r">
              <a:buNone/>
            </a:pPr>
            <a:r>
              <a:rPr lang="ar-JO" sz="2400" dirty="0"/>
              <a:t>"الحبّ قوي كالموت." الحبّ يجعلنا نُقدّر الفقر ونصبر على الجوع والبرد ونرضى بالمرض.</a:t>
            </a:r>
          </a:p>
          <a:p>
            <a:pPr marL="0" indent="0" algn="r">
              <a:buNone/>
            </a:pPr>
            <a:endParaRPr lang="ar-JO" sz="3200" dirty="0"/>
          </a:p>
          <a:p>
            <a:pPr marL="0" indent="0" algn="r">
              <a:buNone/>
            </a:pPr>
            <a:r>
              <a:rPr lang="ar-JO" sz="2400" dirty="0"/>
              <a:t>￼	كيف يمكن تطبيق هذا القول حياتنا اليومية؟</a:t>
            </a:r>
          </a:p>
          <a:p>
            <a:pPr marL="0" indent="0" algn="r">
              <a:buNone/>
            </a:pPr>
            <a:r>
              <a:rPr lang="ar-JO" sz="2400" dirty="0"/>
              <a:t>يمكن أن نتبنى “حبًا فعّالًا”: أي أن محبّتنا لا تظل فقط في العواطف، بل تترجم إلى خدمة فعلية للآخرين (مساعدة، دعم، تضحية).</a:t>
            </a:r>
            <a:endParaRPr lang="en-US" sz="2400" dirty="0"/>
          </a:p>
        </p:txBody>
      </p:sp>
      <p:sp>
        <p:nvSpPr>
          <p:cNvPr id="4110" name="Rectangle 4109">
            <a:extLst>
              <a:ext uri="{FF2B5EF4-FFF2-40B4-BE49-F238E27FC236}">
                <a16:creationId xmlns:a16="http://schemas.microsoft.com/office/drawing/2014/main" id="{7004738A-9D34-43E8-97D2-CA0EED4F8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5"/>
            <a:ext cx="4092521" cy="6858000"/>
          </a:xfrm>
          <a:prstGeom prst="rect">
            <a:avLst/>
          </a:prstGeom>
          <a:gradFill>
            <a:gsLst>
              <a:gs pos="8000">
                <a:srgbClr val="000000">
                  <a:alpha val="94000"/>
                </a:srgbClr>
              </a:gs>
              <a:gs pos="100000">
                <a:schemeClr val="accent1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12" name="Rectangle 4111">
            <a:extLst>
              <a:ext uri="{FF2B5EF4-FFF2-40B4-BE49-F238E27FC236}">
                <a16:creationId xmlns:a16="http://schemas.microsoft.com/office/drawing/2014/main" id="{B8B8D07F-F13E-443E-BA68-2D26672D76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"/>
            <a:ext cx="4092521" cy="6400369"/>
          </a:xfrm>
          <a:prstGeom prst="rect">
            <a:avLst/>
          </a:prstGeom>
          <a:gradFill>
            <a:gsLst>
              <a:gs pos="31000">
                <a:schemeClr val="accent1">
                  <a:lumMod val="50000"/>
                  <a:alpha val="0"/>
                </a:schemeClr>
              </a:gs>
              <a:gs pos="100000">
                <a:schemeClr val="accent1">
                  <a:lumMod val="50000"/>
                  <a:alpha val="26000"/>
                </a:schemeClr>
              </a:gs>
            </a:gsLst>
            <a:lin ang="18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14" name="Rectangle 4113">
            <a:extLst>
              <a:ext uri="{FF2B5EF4-FFF2-40B4-BE49-F238E27FC236}">
                <a16:creationId xmlns:a16="http://schemas.microsoft.com/office/drawing/2014/main" id="{2813A4FA-24A5-41ED-A534-3807D1B2F3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22"/>
            <a:ext cx="4068667" cy="6400389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72000">
                <a:srgbClr val="000000">
                  <a:alpha val="21000"/>
                </a:srgb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116" name="Rectangle 4115">
            <a:extLst>
              <a:ext uri="{FF2B5EF4-FFF2-40B4-BE49-F238E27FC236}">
                <a16:creationId xmlns:a16="http://schemas.microsoft.com/office/drawing/2014/main" id="{C3944F27-CA70-4E84-A51A-E6BF89558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3333" y="-10"/>
            <a:ext cx="3611467" cy="6857997"/>
          </a:xfrm>
          <a:prstGeom prst="rect">
            <a:avLst/>
          </a:prstGeom>
          <a:gradFill>
            <a:gsLst>
              <a:gs pos="0">
                <a:schemeClr val="accent1">
                  <a:alpha val="0"/>
                </a:schemeClr>
              </a:gs>
              <a:gs pos="93000">
                <a:srgbClr val="000000">
                  <a:alpha val="29000"/>
                </a:srgb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4098" name="Picture 2" descr="عطر القداسة - من أقوال مريم العذراء للقديسة ماري الفونسين عن المسبحة  الوردية | Facebook">
            <a:extLst>
              <a:ext uri="{FF2B5EF4-FFF2-40B4-BE49-F238E27FC236}">
                <a16:creationId xmlns:a16="http://schemas.microsoft.com/office/drawing/2014/main" id="{1D319DC5-2A9E-7D78-841C-2E33BA187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4"/>
          <a:stretch>
            <a:fillRect/>
          </a:stretch>
        </p:blipFill>
        <p:spPr bwMode="auto">
          <a:xfrm>
            <a:off x="7315140" y="909081"/>
            <a:ext cx="3692183" cy="507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91464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26" name="Rectangle 5125">
            <a:extLst>
              <a:ext uri="{FF2B5EF4-FFF2-40B4-BE49-F238E27FC236}">
                <a16:creationId xmlns:a16="http://schemas.microsoft.com/office/drawing/2014/main" id="{D1D34770-47A8-402C-AF23-2B653F2D88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46F6A03-56EE-BF72-3EE5-573F6D6DF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6679" y="723898"/>
            <a:ext cx="6002110" cy="1495425"/>
          </a:xfrm>
        </p:spPr>
        <p:txBody>
          <a:bodyPr>
            <a:normAutofit/>
          </a:bodyPr>
          <a:lstStyle/>
          <a:p>
            <a:pPr algn="r"/>
            <a:r>
              <a:rPr lang="ar-JO" sz="4000" dirty="0"/>
              <a:t>ماذا اتعلم من حياة القديسة ماري ألفونسين؟ 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1338A-F640-BC38-4F0E-958E840C11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6680" y="2405067"/>
            <a:ext cx="6002110" cy="3729034"/>
          </a:xfr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ar-JO" sz="2400" dirty="0"/>
              <a:t>ما اتعلمه من حياتها أن التواضع والصبر والقلب المحب يمكن أن يكونوا من أقوى أدوات التأثير في العالم.</a:t>
            </a:r>
          </a:p>
          <a:p>
            <a:pPr marL="0" indent="0" algn="r">
              <a:buNone/>
            </a:pPr>
            <a:endParaRPr lang="ar-JO" sz="2400" dirty="0"/>
          </a:p>
          <a:p>
            <a:pPr marL="0" indent="0" algn="r">
              <a:buNone/>
            </a:pPr>
            <a:r>
              <a:rPr lang="ar-JO" sz="2400" dirty="0"/>
              <a:t>وايضأ فان الخدمة الحقيقية ليست فقط في ما نفعله، بل في كيف نفعله:</a:t>
            </a:r>
          </a:p>
          <a:p>
            <a:pPr marL="0" indent="0" algn="r">
              <a:spcBef>
                <a:spcPts val="0"/>
              </a:spcBef>
              <a:buNone/>
            </a:pPr>
            <a:r>
              <a:rPr lang="ar-JO" sz="2400" dirty="0"/>
              <a:t> بحب و بصدق وبدون بحث عن الشهرة و المظاهر.</a:t>
            </a:r>
            <a:endParaRPr lang="en-US" sz="2400" dirty="0"/>
          </a:p>
        </p:txBody>
      </p:sp>
      <p:pic>
        <p:nvPicPr>
          <p:cNvPr id="5124" name="Picture 4" descr="ZGHARTA - ١٩ تشرين الثاني عيد القديسة ماري ألفونسين غطاس هل لها جذور  لبنانية ؟ كتب فادي شربل داود يا ربّ، في عيد قدّيسـتك ماري ألفونسين، البنت  الوفيّة لكنيستك، نشكرك على النعمة">
            <a:extLst>
              <a:ext uri="{FF2B5EF4-FFF2-40B4-BE49-F238E27FC236}">
                <a16:creationId xmlns:a16="http://schemas.microsoft.com/office/drawing/2014/main" id="{9E0E6B32-A4C3-7307-D7AB-F9B6AF220D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446" r="1" b="1"/>
          <a:stretch>
            <a:fillRect/>
          </a:stretch>
        </p:blipFill>
        <p:spPr bwMode="auto">
          <a:xfrm>
            <a:off x="7199440" y="10"/>
            <a:ext cx="4992560" cy="685799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89110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238</Words>
  <Application>Microsoft Office PowerPoint</Application>
  <PresentationFormat>Widescreen</PresentationFormat>
  <Paragraphs>26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القديسة ماري الفونسين</vt:lpstr>
      <vt:lpstr>من هي القديسة ماري ألفونسين؟</vt:lpstr>
      <vt:lpstr>خدمتها وإيمانها</vt:lpstr>
      <vt:lpstr>أقوالها وأفكارها</vt:lpstr>
      <vt:lpstr>ماذا اتعلم من حياة القديسة ماري ألفونسين؟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Michael Sousou</dc:creator>
  <cp:lastModifiedBy>Michael Sousou</cp:lastModifiedBy>
  <cp:revision>1</cp:revision>
  <dcterms:created xsi:type="dcterms:W3CDTF">2025-11-23T17:37:42Z</dcterms:created>
  <dcterms:modified xsi:type="dcterms:W3CDTF">2025-11-23T18:40:37Z</dcterms:modified>
</cp:coreProperties>
</file>