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 autoAdjust="0"/>
  </p:normalViewPr>
  <p:slideViewPr>
    <p:cSldViewPr snapToGrid="0" showGuides="1">
      <p:cViewPr varScale="1">
        <p:scale>
          <a:sx n="79" d="100"/>
          <a:sy n="79" d="100"/>
        </p:scale>
        <p:origin x="25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6030D-F7CB-1F00-F30E-AE8719FAD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4E71FC-E4A2-4BA5-043D-E4547086A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AB220-F430-2ED9-208B-4368D6416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8423E-088F-0C19-A309-56F17E27D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64517-E35F-68E8-0851-5F8F4719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083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66F9C-CA6B-4232-5ABD-478310C65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59E48-5B71-D764-48E4-46D426F99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5D5D5-C1E0-AD92-2A63-F0530FE9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E3DE4-8B6B-C530-DB2B-96DA48311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3FE94-A618-FDD4-4BBA-50D26D7C4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27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C68680-068A-7A9A-4F41-EE9E78E6D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3B93DD-B408-0CE2-E089-1FBB689D7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ED12-EF2E-A28A-FB6D-787FECA9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0F884-ACA3-32ED-6345-E5BB4B5D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FC922-3CEE-B37A-E31D-A45F9DDA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27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9D94E-2A67-95AF-E5F6-E0382F743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0D753-52AB-7300-A13B-BD6F740E4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E29C0-BD5A-09E2-10F3-09A8CAD7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06EAF-3739-6BB6-0030-D7268A2BA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5B9D8-C13A-9C5E-6E13-281EDEC8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00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D406F-8243-2801-CC8B-D35EC229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D85B3-0CB7-4454-23E6-10D65B1B3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C3887-257E-B2CF-4117-647DBB24F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74FAC-42BD-9FF1-C34E-F59D0FE37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188CF-5793-D3FD-1D6A-2DAE9C75B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35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2C43-0814-3E12-EA63-9518E605E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66A73-8039-60D8-A825-C098752773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B654-9382-9D0F-B2FF-C16D12F23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37EF1-0510-E644-A4C6-EAE8581DB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E3C41-1292-0E29-286F-A0A5ED6C0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ECC973-1AB7-6468-3013-9E0BA3AEC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7375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CCDE0-986F-50F6-DAB9-5AAF34A3A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37661-093F-5180-E971-7B38F102C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6FA4E-A032-A629-251E-4D95CACE6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6EE314-E6E3-0180-E6A6-92A9971486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C15B30-CEBF-7FE3-87B3-020CC42A6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054151-85AC-59C6-8728-DCA2699B8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20B002-B2EF-A2C0-A848-4D9E35B2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D9911-CEAD-9C35-555E-EE48C50B4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0058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7E5D-BDA0-0479-3BAF-242A2253D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C4D4EC-C031-6CED-DEA7-D3B799884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CC19F5-85E3-67F2-2246-4F55A2FEC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BC884D-8910-6798-E70D-7B102B9EE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685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358695-1406-D6E5-A6A0-250B35A60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1F2D21-6D81-3BFC-473F-5601373B7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1C003-4069-57D4-E4AD-499A9C169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9460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5A32B-DCC6-FDAD-D595-C01E08E7B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59296-19A5-F76E-86DD-4F1637989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6FA32-8AC7-E5F1-6BBE-56E559E95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AAB3EC-4BF1-F65A-690F-54752F899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D48BA-A6C3-D9AE-C8CA-AB796ADC3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42307-C914-7C89-BFCC-CDC9F6E02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458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89B71-3023-59BF-23D9-3018A332B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1BE236-B985-9480-F1EE-696AE61DEA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38DE8-84D1-AF53-C5CD-58035407D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8B425-3DDA-8781-0AE8-7A99ACD0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80513E-0BF2-9016-39E8-5A5B2972D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2F1E7-4EC1-C2E2-EF2B-A3AB6514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12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FBB56C-13B2-61B6-34CB-94C150AC1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D5CE5-0313-5FDC-747F-5FACBCBD2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4360E-6BA6-D884-9E17-D9F826A20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302228-F42B-4419-B583-992A17C93F7B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7DED4-75C1-F2AA-5FDC-A89317ECE6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720FC-D98B-24C0-FE5B-1D4A93E7C8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DAA7F2-E142-45F2-AE03-C9EA23369FD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Marie Alphonsine Danil Ghattas - Alchetron, the free social encyclopedia">
            <a:extLst>
              <a:ext uri="{FF2B5EF4-FFF2-40B4-BE49-F238E27FC236}">
                <a16:creationId xmlns:a16="http://schemas.microsoft.com/office/drawing/2014/main" id="{5C171F33-0D98-6366-3E77-F699FAB839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25" y="550320"/>
            <a:ext cx="3552825" cy="535138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395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ussie relatives go to Rome for canonisation of Blessed Marie-Alphonsine |  The Catholic Weekly">
            <a:extLst>
              <a:ext uri="{FF2B5EF4-FFF2-40B4-BE49-F238E27FC236}">
                <a16:creationId xmlns:a16="http://schemas.microsoft.com/office/drawing/2014/main" id="{64EAB7C9-9582-8990-FB6E-B6647B0D38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6014"/>
            <a:ext cx="12484608" cy="805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8C1716-FF79-989C-1E3D-329C25B3ED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JO" sz="96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القديسة ماري ألفونسين</a:t>
            </a:r>
            <a:endParaRPr lang="en-GB" sz="9600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ECDFE9-7FB4-3EDE-69DE-747EF4DF03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sz="4800" dirty="0">
                <a:solidFill>
                  <a:schemeClr val="bg1"/>
                </a:solidFill>
              </a:rPr>
              <a:t>اعداد: هاني قموه</a:t>
            </a:r>
          </a:p>
          <a:p>
            <a:r>
              <a:rPr lang="ar-JO" dirty="0">
                <a:solidFill>
                  <a:schemeClr val="bg1"/>
                </a:solidFill>
              </a:rPr>
              <a:t>السادس (د)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208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17C158-E497-FDFB-62D1-777F594BB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6DB15B-D97A-B511-F8AA-5BA6FFF9E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0FB4C7-69FF-9E9E-2C8D-012DEFF8F3CE}"/>
              </a:ext>
            </a:extLst>
          </p:cNvPr>
          <p:cNvSpPr txBox="1"/>
          <p:nvPr/>
        </p:nvSpPr>
        <p:spPr>
          <a:xfrm>
            <a:off x="3813047" y="568913"/>
            <a:ext cx="825890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60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من هي القديسة ماري ألفونسين؟</a:t>
            </a:r>
            <a:endParaRPr lang="en-GB" sz="6000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0A5236-430B-43B5-79B8-42AAE8AA4679}"/>
              </a:ext>
            </a:extLst>
          </p:cNvPr>
          <p:cNvSpPr txBox="1"/>
          <p:nvPr/>
        </p:nvSpPr>
        <p:spPr>
          <a:xfrm>
            <a:off x="3888661" y="1982450"/>
            <a:ext cx="810768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ولدت القديسة </a:t>
            </a:r>
            <a:r>
              <a:rPr lang="ar-JO" sz="4400" dirty="0">
                <a:solidFill>
                  <a:schemeClr val="bg1"/>
                </a:solidFill>
              </a:rPr>
              <a:t>ماري</a:t>
            </a:r>
            <a:r>
              <a:rPr lang="ar-JO" sz="4000" dirty="0">
                <a:solidFill>
                  <a:schemeClr val="bg1"/>
                </a:solidFill>
              </a:rPr>
              <a:t> ألفونسين ( سلطانة غطاس) في القدس عام </a:t>
            </a:r>
            <a:r>
              <a:rPr lang="ar-JO" sz="4400" dirty="0">
                <a:solidFill>
                  <a:schemeClr val="bg1"/>
                </a:solidFill>
              </a:rPr>
              <a:t>1843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C32B18-4E65-E0E6-B2BD-5C00C7381318}"/>
              </a:ext>
            </a:extLst>
          </p:cNvPr>
          <p:cNvSpPr txBox="1"/>
          <p:nvPr/>
        </p:nvSpPr>
        <p:spPr>
          <a:xfrm>
            <a:off x="5735749" y="3674985"/>
            <a:ext cx="62605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أحبت منذ طفولتها الخدمة والصلاة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144998-02A3-BA49-DADE-C4B51E2D893C}"/>
              </a:ext>
            </a:extLst>
          </p:cNvPr>
          <p:cNvSpPr txBox="1"/>
          <p:nvPr/>
        </p:nvSpPr>
        <p:spPr>
          <a:xfrm>
            <a:off x="3931568" y="4628856"/>
            <a:ext cx="825890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JO" sz="4000" dirty="0">
                <a:solidFill>
                  <a:schemeClr val="bg1"/>
                </a:solidFill>
              </a:rPr>
              <a:t>قررت أن تصبح راهبة استجابة لدعوة داخلية من الرب</a:t>
            </a:r>
            <a:endParaRPr lang="en-GB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72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26E4B4-3C14-6013-9E52-5244ACE79364}"/>
              </a:ext>
            </a:extLst>
          </p:cNvPr>
          <p:cNvSpPr txBox="1"/>
          <p:nvPr/>
        </p:nvSpPr>
        <p:spPr>
          <a:xfrm>
            <a:off x="3408426" y="637817"/>
            <a:ext cx="84353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72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خدمتها وايمانها</a:t>
            </a:r>
            <a:endParaRPr lang="en-GB" sz="7200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E0F26C-668B-5F8C-9DE8-275AF87AD07C}"/>
              </a:ext>
            </a:extLst>
          </p:cNvPr>
          <p:cNvSpPr txBox="1"/>
          <p:nvPr/>
        </p:nvSpPr>
        <p:spPr>
          <a:xfrm>
            <a:off x="3889248" y="1818978"/>
            <a:ext cx="815644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كرست حياتها لخدمة الفقراء والمرضى ولأطفال</a:t>
            </a:r>
          </a:p>
          <a:p>
            <a:pPr marL="0" indent="0" algn="r">
              <a:buNone/>
            </a:pPr>
            <a:endParaRPr lang="ar-JO" sz="40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أسست رهبنة الوردية المقدسة سنة 1880</a:t>
            </a:r>
          </a:p>
          <a:p>
            <a:pPr algn="r"/>
            <a:endParaRPr lang="ar-JO" sz="40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كانت تربطها علاقة قوية بالعذراء مريم.</a:t>
            </a:r>
          </a:p>
          <a:p>
            <a:pPr algn="r"/>
            <a:endParaRPr lang="ar-JO" sz="40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تميزت بالتواضع والصبر ومحبة الاخرين</a:t>
            </a:r>
            <a:r>
              <a:rPr lang="ar-J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9756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452285-FFE7-C056-FA01-6B3742574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4597DC8-2983-38F6-9E28-9D8B1BF15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5C3317-BE71-6DA7-DB07-09882F7EAFA7}"/>
              </a:ext>
            </a:extLst>
          </p:cNvPr>
          <p:cNvSpPr txBox="1"/>
          <p:nvPr/>
        </p:nvSpPr>
        <p:spPr>
          <a:xfrm>
            <a:off x="3828288" y="521645"/>
            <a:ext cx="83621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72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أقوالها وأفكارها</a:t>
            </a:r>
            <a:endParaRPr lang="en-GB" sz="7200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708BF9-414F-1917-FE58-1571BB1416A6}"/>
              </a:ext>
            </a:extLst>
          </p:cNvPr>
          <p:cNvSpPr txBox="1"/>
          <p:nvPr/>
        </p:nvSpPr>
        <p:spPr>
          <a:xfrm>
            <a:off x="3657600" y="2243619"/>
            <a:ext cx="836218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قول أعجبني لها: " كوني زهرة صغيرة في حديقة الرب، وانثري عطر المحبة أينما ذهبت".</a:t>
            </a:r>
          </a:p>
          <a:p>
            <a:pPr algn="r"/>
            <a:endParaRPr lang="ar-JO" sz="40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يمكن تطبيق هذا القول في نشر اللطف والسلام ومساعدة الاخرين.</a:t>
            </a:r>
          </a:p>
        </p:txBody>
      </p:sp>
    </p:spTree>
    <p:extLst>
      <p:ext uri="{BB962C8B-B14F-4D97-AF65-F5344CB8AC3E}">
        <p14:creationId xmlns:p14="http://schemas.microsoft.com/office/powerpoint/2010/main" val="1353900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tx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7D9DA0-81CF-5A62-D4B4-578FFC12F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572449D-8A82-4AB6-7116-D90920B6B0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B88DFE-DD54-7ACC-3059-9C72F38CBE91}"/>
              </a:ext>
            </a:extLst>
          </p:cNvPr>
          <p:cNvSpPr txBox="1"/>
          <p:nvPr/>
        </p:nvSpPr>
        <p:spPr>
          <a:xfrm>
            <a:off x="3864864" y="623054"/>
            <a:ext cx="83256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72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التطبيق الشخصي</a:t>
            </a:r>
            <a:endParaRPr lang="en-GB" sz="7200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864DF7-DBAC-E062-6F3D-88F71C942CC0}"/>
              </a:ext>
            </a:extLst>
          </p:cNvPr>
          <p:cNvSpPr txBox="1"/>
          <p:nvPr/>
        </p:nvSpPr>
        <p:spPr>
          <a:xfrm>
            <a:off x="3973830" y="1931325"/>
            <a:ext cx="810768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تعلمت أن خدمة صغيرة يمكن أن تغير حياة الاخرين.</a:t>
            </a:r>
          </a:p>
          <a:p>
            <a:pPr algn="r"/>
            <a:endParaRPr lang="ar-JO" sz="40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لو كنت مكانها لخدمت الأطفال والفقراء.</a:t>
            </a:r>
          </a:p>
          <a:p>
            <a:pPr algn="r"/>
            <a:endParaRPr lang="ar-JO" sz="4000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ar-JO" sz="4000" dirty="0">
                <a:solidFill>
                  <a:schemeClr val="bg1"/>
                </a:solidFill>
              </a:rPr>
              <a:t>أكثر ما أعجبني في شخصيتها هو التواضع وروح المحبة.</a:t>
            </a:r>
          </a:p>
        </p:txBody>
      </p:sp>
    </p:spTree>
    <p:extLst>
      <p:ext uri="{BB962C8B-B14F-4D97-AF65-F5344CB8AC3E}">
        <p14:creationId xmlns:p14="http://schemas.microsoft.com/office/powerpoint/2010/main" val="503041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130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Andalus</vt:lpstr>
      <vt:lpstr>Aptos</vt:lpstr>
      <vt:lpstr>Aptos Display</vt:lpstr>
      <vt:lpstr>Arial</vt:lpstr>
      <vt:lpstr>Office Theme</vt:lpstr>
      <vt:lpstr>القديسة ماري ألفونسين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Lillian Gammoh</dc:creator>
  <cp:lastModifiedBy>Lillian Gammoh</cp:lastModifiedBy>
  <cp:revision>1</cp:revision>
  <dcterms:created xsi:type="dcterms:W3CDTF">2025-11-24T12:43:32Z</dcterms:created>
  <dcterms:modified xsi:type="dcterms:W3CDTF">2025-11-24T13:28:11Z</dcterms:modified>
</cp:coreProperties>
</file>