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80" r:id="rId1"/>
  </p:sldMasterIdLst>
  <p:sldIdLst>
    <p:sldId id="256" r:id="rId2"/>
    <p:sldId id="263" r:id="rId3"/>
    <p:sldId id="262" r:id="rId4"/>
    <p:sldId id="261" r:id="rId5"/>
    <p:sldId id="260" r:id="rId6"/>
    <p:sldId id="259" r:id="rId7"/>
    <p:sldId id="258" r:id="rId8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8FCCA5-E719-4832-B513-711ABBCB0AA3}" type="datetimeFigureOut">
              <a:rPr lang="ar-JO" smtClean="0"/>
              <a:t>02/06/1447</a:t>
            </a:fld>
            <a:endParaRPr lang="ar-J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CFF69E-DA99-4FB3-A66F-A8FD3D9E1042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FCCA5-E719-4832-B513-711ABBCB0AA3}" type="datetimeFigureOut">
              <a:rPr lang="ar-JO" smtClean="0"/>
              <a:t>02/06/1447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FF69E-DA99-4FB3-A66F-A8FD3D9E1042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FCCA5-E719-4832-B513-711ABBCB0AA3}" type="datetimeFigureOut">
              <a:rPr lang="ar-JO" smtClean="0"/>
              <a:t>02/06/1447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FF69E-DA99-4FB3-A66F-A8FD3D9E1042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FCCA5-E719-4832-B513-711ABBCB0AA3}" type="datetimeFigureOut">
              <a:rPr lang="ar-JO" smtClean="0"/>
              <a:t>02/06/1447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FF69E-DA99-4FB3-A66F-A8FD3D9E1042}" type="slidenum">
              <a:rPr lang="ar-JO" smtClean="0"/>
              <a:t>‹#›</a:t>
            </a:fld>
            <a:endParaRPr lang="ar-J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FCCA5-E719-4832-B513-711ABBCB0AA3}" type="datetimeFigureOut">
              <a:rPr lang="ar-JO" smtClean="0"/>
              <a:t>02/06/1447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FF69E-DA99-4FB3-A66F-A8FD3D9E1042}" type="slidenum">
              <a:rPr lang="ar-JO" smtClean="0"/>
              <a:t>‹#›</a:t>
            </a:fld>
            <a:endParaRPr lang="ar-JO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FCCA5-E719-4832-B513-711ABBCB0AA3}" type="datetimeFigureOut">
              <a:rPr lang="ar-JO" smtClean="0"/>
              <a:t>02/06/1447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FF69E-DA99-4FB3-A66F-A8FD3D9E1042}" type="slidenum">
              <a:rPr lang="ar-JO" smtClean="0"/>
              <a:t>‹#›</a:t>
            </a:fld>
            <a:endParaRPr lang="ar-JO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FCCA5-E719-4832-B513-711ABBCB0AA3}" type="datetimeFigureOut">
              <a:rPr lang="ar-JO" smtClean="0"/>
              <a:t>02/06/1447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FF69E-DA99-4FB3-A66F-A8FD3D9E1042}" type="slidenum">
              <a:rPr lang="ar-JO" smtClean="0"/>
              <a:t>‹#›</a:t>
            </a:fld>
            <a:endParaRPr lang="ar-J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FCCA5-E719-4832-B513-711ABBCB0AA3}" type="datetimeFigureOut">
              <a:rPr lang="ar-JO" smtClean="0"/>
              <a:t>02/06/1447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FF69E-DA99-4FB3-A66F-A8FD3D9E1042}" type="slidenum">
              <a:rPr lang="ar-JO" smtClean="0"/>
              <a:t>‹#›</a:t>
            </a:fld>
            <a:endParaRPr lang="ar-JO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FCCA5-E719-4832-B513-711ABBCB0AA3}" type="datetimeFigureOut">
              <a:rPr lang="ar-JO" smtClean="0"/>
              <a:t>02/06/1447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FF69E-DA99-4FB3-A66F-A8FD3D9E1042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B8FCCA5-E719-4832-B513-711ABBCB0AA3}" type="datetimeFigureOut">
              <a:rPr lang="ar-JO" smtClean="0"/>
              <a:t>02/06/1447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FF69E-DA99-4FB3-A66F-A8FD3D9E1042}" type="slidenum">
              <a:rPr lang="ar-JO" smtClean="0"/>
              <a:t>‹#›</a:t>
            </a:fld>
            <a:endParaRPr lang="ar-J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8FCCA5-E719-4832-B513-711ABBCB0AA3}" type="datetimeFigureOut">
              <a:rPr lang="ar-JO" smtClean="0"/>
              <a:t>02/06/1447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9CFF69E-DA99-4FB3-A66F-A8FD3D9E1042}" type="slidenum">
              <a:rPr lang="ar-JO" smtClean="0"/>
              <a:t>‹#›</a:t>
            </a:fld>
            <a:endParaRPr lang="ar-J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B8FCCA5-E719-4832-B513-711ABBCB0AA3}" type="datetimeFigureOut">
              <a:rPr lang="ar-JO" smtClean="0"/>
              <a:t>02/06/1447</a:t>
            </a:fld>
            <a:endParaRPr lang="ar-J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9CFF69E-DA99-4FB3-A66F-A8FD3D9E1042}" type="slidenum">
              <a:rPr lang="ar-JO" smtClean="0"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772400" cy="915362"/>
          </a:xfrm>
        </p:spPr>
        <p:txBody>
          <a:bodyPr/>
          <a:lstStyle/>
          <a:p>
            <a:pPr algn="ctr"/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905000"/>
            <a:ext cx="7772400" cy="2906311"/>
          </a:xfrm>
        </p:spPr>
        <p:txBody>
          <a:bodyPr>
            <a:normAutofit/>
          </a:bodyPr>
          <a:lstStyle/>
          <a:p>
            <a:r>
              <a:rPr lang="ar-JO" sz="4400" b="1" dirty="0"/>
              <a:t> القديسة ماري ألفونسين</a:t>
            </a:r>
            <a:endParaRPr lang="ar-JO" sz="4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2968625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662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JO" dirty="0" smtClean="0"/>
              <a:t>​اسمها </a:t>
            </a:r>
            <a:r>
              <a:rPr lang="ar-JO" dirty="0"/>
              <a:t>الحقيقي </a:t>
            </a:r>
            <a:r>
              <a:rPr lang="ar-JO" dirty="0" smtClean="0"/>
              <a:t>سلطانة وهي راهبة من فلسطين اسست رهبنة راهبات الوردية لخدمة </a:t>
            </a:r>
            <a:r>
              <a:rPr lang="ar-JO" dirty="0"/>
              <a:t>بنات وطنها في </a:t>
            </a:r>
            <a:r>
              <a:rPr lang="ar-JO" dirty="0" smtClean="0"/>
              <a:t>الأردن وفلسطين </a:t>
            </a:r>
          </a:p>
          <a:p>
            <a:r>
              <a:rPr lang="ar-JO" dirty="0" smtClean="0"/>
              <a:t>ولدت </a:t>
            </a:r>
            <a:r>
              <a:rPr lang="ar-JO" dirty="0"/>
              <a:t>في 4 </a:t>
            </a:r>
            <a:r>
              <a:rPr lang="ar-JO" dirty="0" smtClean="0"/>
              <a:t>أكتوبر عام </a:t>
            </a:r>
            <a:r>
              <a:rPr lang="ar-JO" dirty="0"/>
              <a:t>1843، في مدينة القدس الجميلة.</a:t>
            </a:r>
          </a:p>
          <a:p>
            <a:r>
              <a:rPr lang="ar-JO" dirty="0" smtClean="0"/>
              <a:t>​أحبت </a:t>
            </a:r>
            <a:r>
              <a:rPr lang="ar-JO" dirty="0"/>
              <a:t>الصلاة والتقوى كثيراً. كانت عائلتها تصلي المسبحة الوردية </a:t>
            </a:r>
            <a:r>
              <a:rPr lang="ar-JO" dirty="0" smtClean="0"/>
              <a:t>كل </a:t>
            </a:r>
            <a:r>
              <a:rPr lang="ar-JO" dirty="0"/>
              <a:t>يوم، وهذا ما جعلها تحب السيدة العذراء.</a:t>
            </a:r>
          </a:p>
          <a:p>
            <a:r>
              <a:rPr lang="ar-JO" dirty="0" smtClean="0"/>
              <a:t>​أحبت </a:t>
            </a:r>
            <a:r>
              <a:rPr lang="ar-JO" dirty="0"/>
              <a:t>ماري ألفونسين خدمة الله بكل قلبها، فقررت أن تصبح راهبة لكي تعيش حياة مكرسة للصلاة والتعليم ومساعدة الناس المحتاجين. انضمت </a:t>
            </a:r>
            <a:r>
              <a:rPr lang="ar-JO" dirty="0" smtClean="0"/>
              <a:t>لراهبات </a:t>
            </a:r>
            <a:r>
              <a:rPr lang="ar-JO" dirty="0"/>
              <a:t>القديس </a:t>
            </a:r>
            <a:r>
              <a:rPr lang="ar-JO" dirty="0" smtClean="0"/>
              <a:t>يوسف وهي صغيرة</a:t>
            </a:r>
            <a:endParaRPr lang="ar-JO" dirty="0"/>
          </a:p>
          <a:p>
            <a:endParaRPr lang="ar-JO" dirty="0"/>
          </a:p>
          <a:p>
            <a:endParaRPr lang="ar-JO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dirty="0"/>
              <a:t>من هي القديسة ماري ألفونسين؟</a:t>
            </a:r>
          </a:p>
        </p:txBody>
      </p:sp>
    </p:spTree>
    <p:extLst>
      <p:ext uri="{BB962C8B-B14F-4D97-AF65-F5344CB8AC3E}">
        <p14:creationId xmlns:p14="http://schemas.microsoft.com/office/powerpoint/2010/main" val="125254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rtl="0">
              <a:buNone/>
            </a:pPr>
            <a:r>
              <a:rPr lang="en-US" dirty="0"/>
              <a:t> </a:t>
            </a:r>
            <a:r>
              <a:rPr lang="ar-SA" dirty="0"/>
              <a:t> عملت معلمة في مدارس كثيرة، وعلّمت الفتيات الصلاة والإيمان وحب السيدة العذراء</a:t>
            </a:r>
            <a:endParaRPr lang="en-US" dirty="0"/>
          </a:p>
          <a:p>
            <a:pPr marL="0" indent="0" rtl="0">
              <a:buNone/>
            </a:pPr>
            <a:r>
              <a:rPr lang="ar-SA" dirty="0"/>
              <a:t>​أسست جمعيات لمساعدة الفتيات والأمهات على الصلاة، مثل </a:t>
            </a:r>
            <a:r>
              <a:rPr lang="ar-SA" dirty="0" smtClean="0"/>
              <a:t>أخوية </a:t>
            </a:r>
            <a:r>
              <a:rPr lang="ar-SA" dirty="0"/>
              <a:t>بنات </a:t>
            </a:r>
            <a:r>
              <a:rPr lang="ar-SA" dirty="0" smtClean="0"/>
              <a:t>مريم</a:t>
            </a:r>
            <a:r>
              <a:rPr lang="en-US" dirty="0" smtClean="0"/>
              <a:t> </a:t>
            </a:r>
          </a:p>
          <a:p>
            <a:pPr marL="0" indent="0" rtl="0">
              <a:buNone/>
            </a:pPr>
            <a:r>
              <a:rPr lang="ar-SA" dirty="0" smtClean="0"/>
              <a:t>سافرت </a:t>
            </a:r>
            <a:r>
              <a:rPr lang="ar-SA" dirty="0" smtClean="0"/>
              <a:t>وخدم</a:t>
            </a:r>
            <a:r>
              <a:rPr lang="ar-JO" dirty="0"/>
              <a:t>ت</a:t>
            </a:r>
            <a:r>
              <a:rPr lang="ar-SA" dirty="0" smtClean="0"/>
              <a:t> </a:t>
            </a:r>
            <a:r>
              <a:rPr lang="ar-SA" dirty="0"/>
              <a:t>في أماكن كثيرة مثل بيت </a:t>
            </a:r>
            <a:r>
              <a:rPr lang="ar-SA" dirty="0" smtClean="0"/>
              <a:t>لحم والقدس والأردن وأسست </a:t>
            </a:r>
            <a:r>
              <a:rPr lang="ar-SA" dirty="0"/>
              <a:t>المدارس ودار للأيتام في عين </a:t>
            </a:r>
            <a:r>
              <a:rPr lang="ar-SA" dirty="0" smtClean="0"/>
              <a:t>كارم</a:t>
            </a:r>
            <a:endParaRPr lang="en-US" dirty="0"/>
          </a:p>
          <a:p>
            <a:r>
              <a:rPr lang="ar-SA" dirty="0"/>
              <a:t>ظهرت لها </a:t>
            </a:r>
            <a:r>
              <a:rPr lang="ar-SA" dirty="0" smtClean="0"/>
              <a:t>مريم </a:t>
            </a:r>
            <a:r>
              <a:rPr lang="ar-SA" dirty="0"/>
              <a:t>العذراء وطلبت منها أن تؤسس جمعية راهبات عربيات تهتم </a:t>
            </a:r>
            <a:r>
              <a:rPr lang="ar-SA" dirty="0" smtClean="0"/>
              <a:t>بصلاة </a:t>
            </a:r>
            <a:r>
              <a:rPr lang="ar-SA" dirty="0"/>
              <a:t>المسبحة </a:t>
            </a:r>
            <a:r>
              <a:rPr lang="ar-SA" dirty="0" smtClean="0"/>
              <a:t>الوردية </a:t>
            </a:r>
            <a:r>
              <a:rPr lang="ar-SA" dirty="0"/>
              <a:t>لكي </a:t>
            </a:r>
            <a:r>
              <a:rPr lang="ar-SA" dirty="0" smtClean="0"/>
              <a:t>تنشر </a:t>
            </a:r>
            <a:r>
              <a:rPr lang="ar-SA" dirty="0"/>
              <a:t>المحبة والسلام بين الناس</a:t>
            </a:r>
            <a:r>
              <a:rPr lang="en-US" dirty="0"/>
              <a:t>.</a:t>
            </a:r>
            <a:endParaRPr lang="ar-JO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خدمتها </a:t>
            </a:r>
            <a:r>
              <a:rPr lang="ar-SA" dirty="0"/>
              <a:t>وإيمانها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86949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كانت </a:t>
            </a:r>
            <a:r>
              <a:rPr lang="ar-SA" dirty="0"/>
              <a:t>تحب العذراء حباً كبيراً، وكانت تعتبر المسبحة </a:t>
            </a:r>
            <a:r>
              <a:rPr lang="ar-SA" dirty="0" smtClean="0"/>
              <a:t>الوردية كنزها الثمين</a:t>
            </a:r>
            <a:endParaRPr lang="en-US" dirty="0" smtClean="0"/>
          </a:p>
          <a:p>
            <a:r>
              <a:rPr lang="ar-SA" dirty="0" smtClean="0"/>
              <a:t>كانت </a:t>
            </a:r>
            <a:r>
              <a:rPr lang="ar-SA" dirty="0"/>
              <a:t>هادئة جداً ومتواضعة، تحب الصمت ولا تشتكي </a:t>
            </a:r>
            <a:r>
              <a:rPr lang="ar-SA" dirty="0" smtClean="0"/>
              <a:t>أبداً</a:t>
            </a:r>
            <a:r>
              <a:rPr lang="en-US" dirty="0" smtClean="0"/>
              <a:t> </a:t>
            </a:r>
            <a:r>
              <a:rPr lang="ar-SA" dirty="0" smtClean="0"/>
              <a:t>وكانت </a:t>
            </a:r>
            <a:r>
              <a:rPr lang="ar-SA" dirty="0"/>
              <a:t>مطيعة لرؤسائها في الرهبنة بكل سرور</a:t>
            </a:r>
            <a:endParaRPr lang="ar-JO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3173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u="sng" dirty="0"/>
              <a:t>الحب أقوى من </a:t>
            </a:r>
            <a:r>
              <a:rPr lang="ar-SA" u="sng" dirty="0" smtClean="0"/>
              <a:t>الموت</a:t>
            </a:r>
            <a:endParaRPr lang="en-US" u="sng" dirty="0" smtClean="0"/>
          </a:p>
          <a:p>
            <a:pPr marL="0" indent="0" rtl="0">
              <a:buNone/>
            </a:pPr>
            <a:r>
              <a:rPr lang="ar-SA" dirty="0"/>
              <a:t>التطبيق </a:t>
            </a:r>
            <a:r>
              <a:rPr lang="ar-SA" dirty="0" smtClean="0"/>
              <a:t>اليومي</a:t>
            </a:r>
            <a:r>
              <a:rPr lang="ar-JO" dirty="0" smtClean="0"/>
              <a:t> </a:t>
            </a:r>
            <a:r>
              <a:rPr lang="ar-SA" dirty="0" smtClean="0"/>
              <a:t>في حيات</a:t>
            </a:r>
            <a:r>
              <a:rPr lang="ar-JO" dirty="0" smtClean="0"/>
              <a:t>ي</a:t>
            </a:r>
            <a:r>
              <a:rPr lang="ar-SA" dirty="0" smtClean="0"/>
              <a:t>: </a:t>
            </a:r>
            <a:r>
              <a:rPr lang="ar-SA" dirty="0"/>
              <a:t>أن </a:t>
            </a:r>
            <a:r>
              <a:rPr lang="ar-JO" dirty="0" smtClean="0"/>
              <a:t>أ</a:t>
            </a:r>
            <a:r>
              <a:rPr lang="ar-SA" dirty="0" smtClean="0"/>
              <a:t>جعل </a:t>
            </a:r>
            <a:r>
              <a:rPr lang="ar-SA" dirty="0"/>
              <a:t>المحبة </a:t>
            </a:r>
            <a:r>
              <a:rPr lang="ar-SA" dirty="0" smtClean="0"/>
              <a:t>أساس </a:t>
            </a:r>
            <a:r>
              <a:rPr lang="ar-SA" dirty="0"/>
              <a:t>كل </a:t>
            </a:r>
            <a:r>
              <a:rPr lang="ar-SA" dirty="0" smtClean="0"/>
              <a:t>عمل</a:t>
            </a:r>
            <a:r>
              <a:rPr lang="ar-JO" dirty="0"/>
              <a:t> أ</a:t>
            </a:r>
            <a:r>
              <a:rPr lang="ar-SA" dirty="0"/>
              <a:t>قوم </a:t>
            </a:r>
            <a:r>
              <a:rPr lang="ar-SA" dirty="0" smtClean="0"/>
              <a:t>به</a:t>
            </a:r>
            <a:r>
              <a:rPr lang="ar-JO" dirty="0" smtClean="0"/>
              <a:t> </a:t>
            </a:r>
            <a:r>
              <a:rPr lang="ar-SA" dirty="0" smtClean="0"/>
              <a:t>فمثلاً</a:t>
            </a:r>
            <a:endParaRPr lang="en-US" dirty="0" smtClean="0"/>
          </a:p>
          <a:p>
            <a:pPr marL="0" indent="0" rtl="0">
              <a:buNone/>
            </a:pPr>
            <a:r>
              <a:rPr lang="ar-SA" dirty="0" smtClean="0"/>
              <a:t>إذا عاملني أحد بسوء، أسامحه وأرد عليه بلطف</a:t>
            </a:r>
            <a:endParaRPr lang="en-US" dirty="0" smtClean="0"/>
          </a:p>
          <a:p>
            <a:pPr marL="0" indent="0" rtl="0">
              <a:buNone/>
            </a:pPr>
            <a:r>
              <a:rPr lang="ar-SA" dirty="0" smtClean="0"/>
              <a:t>​</a:t>
            </a:r>
            <a:r>
              <a:rPr lang="ar-SA" dirty="0"/>
              <a:t>عندما أخدم شخصاً محتاجاً أو أساعد أهلي، أفعله بمحبة كبيرة وليس كواجب </a:t>
            </a:r>
            <a:r>
              <a:rPr lang="ar-SA" dirty="0" smtClean="0"/>
              <a:t>ثقيل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 أقوالها وأفكارها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22892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rtl="0">
              <a:buNone/>
            </a:pPr>
            <a:r>
              <a:rPr lang="ar-SA" dirty="0" smtClean="0"/>
              <a:t>تعلمت </a:t>
            </a:r>
            <a:r>
              <a:rPr lang="ar-SA" dirty="0"/>
              <a:t>أن التواضع والهدوء هما أهم طريق </a:t>
            </a:r>
            <a:r>
              <a:rPr lang="ar-JO" dirty="0" smtClean="0"/>
              <a:t>للقداسة </a:t>
            </a:r>
            <a:r>
              <a:rPr lang="ar-SA" dirty="0" smtClean="0"/>
              <a:t>وتعلمت </a:t>
            </a:r>
            <a:r>
              <a:rPr lang="ar-SA" dirty="0"/>
              <a:t>أن الصلاة المستمرة </a:t>
            </a:r>
            <a:r>
              <a:rPr lang="ar-JO" dirty="0" smtClean="0"/>
              <a:t>و</a:t>
            </a:r>
            <a:r>
              <a:rPr lang="ar-SA" dirty="0" smtClean="0"/>
              <a:t>خاصة </a:t>
            </a:r>
            <a:r>
              <a:rPr lang="ar-SA" dirty="0"/>
              <a:t>المسبحة </a:t>
            </a:r>
            <a:r>
              <a:rPr lang="ar-SA" dirty="0" smtClean="0"/>
              <a:t>الوردية </a:t>
            </a:r>
            <a:r>
              <a:rPr lang="ar-SA" dirty="0"/>
              <a:t>هي القوة التي </a:t>
            </a:r>
            <a:r>
              <a:rPr lang="ar-SA" dirty="0" smtClean="0"/>
              <a:t>تساعدنا </a:t>
            </a:r>
            <a:r>
              <a:rPr lang="ar-SA" dirty="0"/>
              <a:t>على تجاوز كل المشاكل والصعوبات </a:t>
            </a:r>
            <a:endParaRPr lang="ar-JO" dirty="0" smtClean="0"/>
          </a:p>
          <a:p>
            <a:pPr marL="0" indent="0" rtl="0">
              <a:buNone/>
            </a:pPr>
            <a:endParaRPr lang="ar-JO" dirty="0" smtClean="0"/>
          </a:p>
          <a:p>
            <a:pPr marL="0" indent="0" rtl="0">
              <a:buNone/>
            </a:pPr>
            <a:r>
              <a:rPr lang="ar-JO" dirty="0" smtClean="0"/>
              <a:t>لو كنت مكانها سأفعل مثلها تماما وأقوم ب</a:t>
            </a:r>
            <a:r>
              <a:rPr lang="ar-SA" dirty="0" smtClean="0"/>
              <a:t>مساعدة العائلات الفقيرة في منطقتنا بجمع الألعاب والملابس لهم</a:t>
            </a:r>
            <a:endParaRPr lang="en-US" dirty="0"/>
          </a:p>
          <a:p>
            <a:pPr marL="0" indent="0" rtl="0">
              <a:buNone/>
            </a:pPr>
            <a:endParaRPr lang="en-US" dirty="0"/>
          </a:p>
          <a:p>
            <a:pPr marL="0" indent="0" rtl="0">
              <a:buNone/>
            </a:pPr>
            <a:r>
              <a:rPr lang="en-US" dirty="0" smtClean="0"/>
              <a:t> </a:t>
            </a:r>
            <a:r>
              <a:rPr lang="ar-JO" dirty="0" smtClean="0"/>
              <a:t>و</a:t>
            </a:r>
            <a:r>
              <a:rPr lang="ar-SA" dirty="0" smtClean="0"/>
              <a:t>أكثر ما أعجبني هو تواضعها الشديد فقد عاشت حياتها تعمل الخير وتؤسس المدارس والرهبنة، لكنها احتفظت بأسرارها ورؤى العذراء بصمت لسنوات طويلة، ولم تبحث عن أي مجد شخصي لنفسها</a:t>
            </a:r>
            <a:endParaRPr lang="en-US" dirty="0" smtClean="0"/>
          </a:p>
          <a:p>
            <a:endParaRPr lang="ar-JO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دروس </a:t>
            </a:r>
            <a:r>
              <a:rPr lang="ar-JO" dirty="0" smtClean="0"/>
              <a:t>تعلمتها </a:t>
            </a:r>
            <a:r>
              <a:rPr lang="ar-SA" dirty="0" smtClean="0"/>
              <a:t>من </a:t>
            </a:r>
            <a:r>
              <a:rPr lang="ar-SA" dirty="0"/>
              <a:t>حياة </a:t>
            </a:r>
            <a:r>
              <a:rPr lang="ar-SA" dirty="0" smtClean="0"/>
              <a:t>القديسة</a:t>
            </a:r>
            <a:r>
              <a:rPr lang="ar-JO" dirty="0" smtClean="0"/>
              <a:t> ماري الفونسين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82605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rtl="0">
              <a:buNone/>
            </a:pPr>
            <a:r>
              <a:rPr lang="en-US" dirty="0"/>
              <a:t> </a:t>
            </a:r>
            <a:r>
              <a:rPr lang="ar-SA" dirty="0" smtClean="0"/>
              <a:t>القديسة </a:t>
            </a:r>
            <a:r>
              <a:rPr lang="ar-SA" dirty="0"/>
              <a:t>ماري ألفونسين هي قديسة عظيمة من وطننا، علمتنا أن الأعمال العظيمة تبدأ بخطوات بسيطة وقلب طائع ومحب. دعوتها لنا هي أن نجعل المسبحة الوردية </a:t>
            </a:r>
            <a:r>
              <a:rPr lang="ar-SA" dirty="0" smtClean="0"/>
              <a:t>صديقنا</a:t>
            </a:r>
            <a:r>
              <a:rPr lang="ar-JO" smtClean="0"/>
              <a:t> و</a:t>
            </a:r>
            <a:r>
              <a:rPr lang="ar-SA" smtClean="0"/>
              <a:t>محبة </a:t>
            </a:r>
            <a:r>
              <a:rPr lang="ar-SA" dirty="0"/>
              <a:t>القريب </a:t>
            </a:r>
            <a:r>
              <a:rPr lang="ar-SA" dirty="0" smtClean="0"/>
              <a:t>هدفنا</a:t>
            </a:r>
            <a:endParaRPr lang="en-US" dirty="0"/>
          </a:p>
          <a:p>
            <a:pPr marL="0" indent="0" rtl="0">
              <a:buNone/>
            </a:pPr>
            <a:r>
              <a:rPr lang="ar-SA" dirty="0"/>
              <a:t>​أصبحت قديسة في </a:t>
            </a:r>
            <a:r>
              <a:rPr lang="ar-SA" dirty="0" smtClean="0"/>
              <a:t>عام 2015</a:t>
            </a:r>
            <a:endParaRPr lang="en-US" dirty="0"/>
          </a:p>
          <a:p>
            <a:endParaRPr lang="ar-JO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الختام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12186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69</TotalTime>
  <Words>215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PowerPoint Presentation</vt:lpstr>
      <vt:lpstr>من هي القديسة ماري ألفونسين؟</vt:lpstr>
      <vt:lpstr>خدمتها وإيمانها</vt:lpstr>
      <vt:lpstr>PowerPoint Presentation</vt:lpstr>
      <vt:lpstr> أقوالها وأفكارها </vt:lpstr>
      <vt:lpstr>دروس تعلمتها من حياة القديسة ماري الفونسين</vt:lpstr>
      <vt:lpstr>الختام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القديسة ماري ألفونسين</dc:title>
  <dc:creator>Rami</dc:creator>
  <cp:lastModifiedBy>Rami</cp:lastModifiedBy>
  <cp:revision>12</cp:revision>
  <dcterms:created xsi:type="dcterms:W3CDTF">2025-11-21T21:51:06Z</dcterms:created>
  <dcterms:modified xsi:type="dcterms:W3CDTF">2025-11-22T19:29:52Z</dcterms:modified>
</cp:coreProperties>
</file>