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7" d="100"/>
          <a:sy n="107" d="100"/>
        </p:scale>
        <p:origin x="173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8910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368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9877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6901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2169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5183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565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897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493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344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4969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134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 err="1"/>
              <a:t>القديسة</a:t>
            </a:r>
            <a:r>
              <a:rPr dirty="0"/>
              <a:t> </a:t>
            </a:r>
            <a:r>
              <a:rPr dirty="0" err="1"/>
              <a:t>ماري</a:t>
            </a:r>
            <a:r>
              <a:rPr dirty="0"/>
              <a:t> </a:t>
            </a:r>
            <a:r>
              <a:rPr dirty="0" err="1"/>
              <a:t>ألفونسين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012" y="4844406"/>
            <a:ext cx="5970494" cy="1075765"/>
          </a:xfrm>
        </p:spPr>
        <p:txBody>
          <a:bodyPr>
            <a:normAutofit fontScale="32500" lnSpcReduction="20000"/>
          </a:bodyPr>
          <a:lstStyle/>
          <a:p>
            <a:endParaRPr lang="ar-JO" dirty="0"/>
          </a:p>
          <a:p>
            <a:endParaRPr lang="ar-JO" dirty="0"/>
          </a:p>
          <a:p>
            <a:endParaRPr lang="ar-JO" dirty="0"/>
          </a:p>
          <a:p>
            <a:r>
              <a:rPr lang="ar-JO" sz="4200" dirty="0">
                <a:solidFill>
                  <a:schemeClr val="tx1"/>
                </a:solidFill>
              </a:rPr>
              <a:t>كرم زريقات – الخامس ب</a:t>
            </a:r>
            <a:endParaRPr sz="4200" dirty="0">
              <a:solidFill>
                <a:schemeClr val="tx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7419F0B-1729-4F78-84E0-296E01BF2E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9920" y="3743781"/>
            <a:ext cx="1324160" cy="148610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dirty="0" err="1"/>
              <a:t>من</a:t>
            </a:r>
            <a:r>
              <a:rPr dirty="0"/>
              <a:t> </a:t>
            </a:r>
            <a:r>
              <a:rPr dirty="0" err="1"/>
              <a:t>هي</a:t>
            </a:r>
            <a:r>
              <a:rPr dirty="0"/>
              <a:t> </a:t>
            </a:r>
            <a:r>
              <a:rPr dirty="0" err="1"/>
              <a:t>القديسة</a:t>
            </a:r>
            <a:r>
              <a:rPr dirty="0"/>
              <a:t> </a:t>
            </a:r>
            <a:r>
              <a:rPr dirty="0" err="1"/>
              <a:t>ماري</a:t>
            </a:r>
            <a:r>
              <a:rPr dirty="0"/>
              <a:t> </a:t>
            </a:r>
            <a:r>
              <a:rPr dirty="0" err="1"/>
              <a:t>ألفونسين</a:t>
            </a:r>
            <a:r>
              <a:rPr dirty="0"/>
              <a:t>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dirty="0" err="1"/>
              <a:t>وُلدت</a:t>
            </a:r>
            <a:r>
              <a:rPr dirty="0"/>
              <a:t> </a:t>
            </a:r>
            <a:r>
              <a:rPr dirty="0" err="1"/>
              <a:t>القديسة</a:t>
            </a:r>
            <a:r>
              <a:rPr dirty="0"/>
              <a:t> </a:t>
            </a:r>
            <a:r>
              <a:rPr dirty="0" err="1"/>
              <a:t>ماري</a:t>
            </a:r>
            <a:r>
              <a:rPr dirty="0"/>
              <a:t> </a:t>
            </a:r>
            <a:r>
              <a:rPr dirty="0" err="1"/>
              <a:t>ألفونسين</a:t>
            </a:r>
            <a:r>
              <a:rPr dirty="0"/>
              <a:t> </a:t>
            </a:r>
            <a:r>
              <a:rPr dirty="0" err="1"/>
              <a:t>دانيال</a:t>
            </a:r>
            <a:r>
              <a:rPr dirty="0"/>
              <a:t> </a:t>
            </a:r>
            <a:r>
              <a:rPr dirty="0" err="1"/>
              <a:t>غطّاس</a:t>
            </a:r>
            <a:r>
              <a:rPr dirty="0"/>
              <a:t> في </a:t>
            </a:r>
            <a:r>
              <a:rPr dirty="0" err="1"/>
              <a:t>القدس</a:t>
            </a:r>
            <a:r>
              <a:rPr dirty="0"/>
              <a:t> </a:t>
            </a:r>
            <a:r>
              <a:rPr dirty="0" err="1"/>
              <a:t>عام</a:t>
            </a:r>
            <a:r>
              <a:rPr dirty="0"/>
              <a:t> 1843، </a:t>
            </a:r>
            <a:r>
              <a:rPr dirty="0" err="1"/>
              <a:t>وكان</a:t>
            </a:r>
            <a:r>
              <a:rPr dirty="0"/>
              <a:t> </a:t>
            </a:r>
            <a:r>
              <a:rPr dirty="0" err="1"/>
              <a:t>اسمها</a:t>
            </a:r>
            <a:r>
              <a:rPr dirty="0"/>
              <a:t> </a:t>
            </a:r>
            <a:r>
              <a:rPr dirty="0" err="1"/>
              <a:t>الأصلي</a:t>
            </a:r>
            <a:r>
              <a:rPr dirty="0"/>
              <a:t> </a:t>
            </a:r>
            <a:r>
              <a:rPr dirty="0" err="1"/>
              <a:t>سلطانة</a:t>
            </a:r>
            <a:r>
              <a:rPr dirty="0"/>
              <a:t> </a:t>
            </a:r>
            <a:r>
              <a:rPr dirty="0" err="1"/>
              <a:t>دانيال</a:t>
            </a:r>
            <a:r>
              <a:rPr dirty="0"/>
              <a:t> </a:t>
            </a:r>
            <a:r>
              <a:rPr dirty="0" err="1"/>
              <a:t>غطّاس</a:t>
            </a:r>
            <a:r>
              <a:rPr dirty="0"/>
              <a:t>.</a:t>
            </a:r>
          </a:p>
          <a:p>
            <a:pPr algn="r" rtl="1"/>
            <a:r>
              <a:rPr dirty="0" err="1"/>
              <a:t>كانت</a:t>
            </a:r>
            <a:r>
              <a:rPr dirty="0"/>
              <a:t> </a:t>
            </a:r>
            <a:r>
              <a:rPr dirty="0" err="1"/>
              <a:t>فتاة</a:t>
            </a:r>
            <a:r>
              <a:rPr dirty="0"/>
              <a:t> </a:t>
            </a:r>
            <a:r>
              <a:rPr dirty="0" err="1"/>
              <a:t>هادئة</a:t>
            </a:r>
            <a:r>
              <a:rPr lang="ar-JO" dirty="0"/>
              <a:t> منذ طفولتها</a:t>
            </a:r>
            <a:r>
              <a:rPr dirty="0"/>
              <a:t>، </a:t>
            </a:r>
            <a:r>
              <a:rPr lang="ar-JO" dirty="0"/>
              <a:t>تحب</a:t>
            </a:r>
            <a:r>
              <a:rPr dirty="0"/>
              <a:t> </a:t>
            </a:r>
            <a:r>
              <a:rPr lang="ar-JO" dirty="0"/>
              <a:t>الصلاة</a:t>
            </a:r>
            <a:r>
              <a:rPr dirty="0"/>
              <a:t>، </a:t>
            </a:r>
            <a:r>
              <a:rPr dirty="0" err="1"/>
              <a:t>وتحب</a:t>
            </a:r>
            <a:r>
              <a:rPr dirty="0"/>
              <a:t> </a:t>
            </a:r>
            <a:r>
              <a:rPr dirty="0" err="1"/>
              <a:t>أن</a:t>
            </a:r>
            <a:r>
              <a:rPr dirty="0"/>
              <a:t> </a:t>
            </a:r>
            <a:r>
              <a:rPr dirty="0" err="1"/>
              <a:t>تساعد</a:t>
            </a:r>
            <a:r>
              <a:rPr dirty="0"/>
              <a:t> </a:t>
            </a:r>
            <a:r>
              <a:rPr dirty="0" err="1"/>
              <a:t>الفقراء</a:t>
            </a:r>
            <a:r>
              <a:rPr dirty="0"/>
              <a:t> </a:t>
            </a:r>
            <a:r>
              <a:rPr dirty="0" err="1"/>
              <a:t>والمحتاجين</a:t>
            </a:r>
            <a:r>
              <a:rPr dirty="0"/>
              <a:t>.</a:t>
            </a:r>
          </a:p>
          <a:p>
            <a:pPr algn="r" rtl="1"/>
            <a:r>
              <a:rPr dirty="0" err="1"/>
              <a:t>كانت</a:t>
            </a:r>
            <a:r>
              <a:rPr dirty="0"/>
              <a:t> </a:t>
            </a:r>
            <a:r>
              <a:rPr dirty="0" err="1"/>
              <a:t>تحلم</a:t>
            </a:r>
            <a:r>
              <a:rPr dirty="0"/>
              <a:t> </a:t>
            </a:r>
            <a:r>
              <a:rPr dirty="0" err="1"/>
              <a:t>بأن</a:t>
            </a:r>
            <a:r>
              <a:rPr dirty="0"/>
              <a:t> </a:t>
            </a:r>
            <a:r>
              <a:rPr dirty="0" err="1"/>
              <a:t>تكرّس</a:t>
            </a:r>
            <a:r>
              <a:rPr dirty="0"/>
              <a:t> </a:t>
            </a:r>
            <a:r>
              <a:rPr dirty="0" err="1"/>
              <a:t>حياتها</a:t>
            </a:r>
            <a:r>
              <a:rPr dirty="0"/>
              <a:t> </a:t>
            </a:r>
            <a:r>
              <a:rPr dirty="0" err="1"/>
              <a:t>لخدمة</a:t>
            </a:r>
            <a:r>
              <a:rPr dirty="0"/>
              <a:t> </a:t>
            </a:r>
            <a:r>
              <a:rPr dirty="0" err="1"/>
              <a:t>الله</a:t>
            </a:r>
            <a:r>
              <a:rPr dirty="0"/>
              <a:t> </a:t>
            </a:r>
            <a:r>
              <a:rPr dirty="0" err="1"/>
              <a:t>والناس</a:t>
            </a:r>
            <a:r>
              <a:rPr dirty="0"/>
              <a:t>، </a:t>
            </a:r>
            <a:r>
              <a:rPr dirty="0" err="1"/>
              <a:t>ولذلك</a:t>
            </a:r>
            <a:r>
              <a:rPr dirty="0"/>
              <a:t> </a:t>
            </a:r>
            <a:r>
              <a:rPr dirty="0" err="1"/>
              <a:t>قررت</a:t>
            </a:r>
            <a:r>
              <a:rPr dirty="0"/>
              <a:t> </a:t>
            </a:r>
            <a:r>
              <a:rPr dirty="0" err="1"/>
              <a:t>أن</a:t>
            </a:r>
            <a:r>
              <a:rPr dirty="0"/>
              <a:t> </a:t>
            </a:r>
            <a:r>
              <a:rPr dirty="0" err="1"/>
              <a:t>تصبح</a:t>
            </a:r>
            <a:r>
              <a:rPr dirty="0"/>
              <a:t> </a:t>
            </a:r>
            <a:r>
              <a:rPr dirty="0" err="1"/>
              <a:t>راهبة</a:t>
            </a:r>
            <a:r>
              <a:rPr dirty="0"/>
              <a:t> </a:t>
            </a:r>
            <a:r>
              <a:rPr dirty="0" err="1"/>
              <a:t>لتعيش</a:t>
            </a:r>
            <a:r>
              <a:rPr dirty="0"/>
              <a:t> في </a:t>
            </a:r>
            <a:r>
              <a:rPr dirty="0" err="1"/>
              <a:t>طريق</a:t>
            </a:r>
            <a:r>
              <a:rPr dirty="0"/>
              <a:t> </a:t>
            </a:r>
            <a:r>
              <a:rPr dirty="0" err="1"/>
              <a:t>المحبة</a:t>
            </a:r>
            <a:r>
              <a:rPr dirty="0"/>
              <a:t> </a:t>
            </a:r>
            <a:r>
              <a:rPr dirty="0" err="1"/>
              <a:t>والعطاء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229600" cy="1143000"/>
          </a:xfrm>
        </p:spPr>
        <p:txBody>
          <a:bodyPr/>
          <a:lstStyle/>
          <a:p>
            <a:pPr algn="ctr"/>
            <a:r>
              <a:rPr dirty="0" err="1"/>
              <a:t>خدمتها</a:t>
            </a:r>
            <a:r>
              <a:rPr dirty="0"/>
              <a:t> </a:t>
            </a:r>
            <a:r>
              <a:rPr dirty="0" err="1"/>
              <a:t>وإيمانها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dirty="0" err="1"/>
              <a:t>دخلت</a:t>
            </a:r>
            <a:r>
              <a:rPr dirty="0"/>
              <a:t> </a:t>
            </a:r>
            <a:r>
              <a:rPr dirty="0" err="1"/>
              <a:t>ماري</a:t>
            </a:r>
            <a:r>
              <a:rPr dirty="0"/>
              <a:t> </a:t>
            </a:r>
            <a:r>
              <a:rPr dirty="0" err="1"/>
              <a:t>ألفونسين</a:t>
            </a:r>
            <a:r>
              <a:rPr dirty="0"/>
              <a:t> </a:t>
            </a:r>
            <a:r>
              <a:rPr dirty="0" err="1"/>
              <a:t>الرهبنة</a:t>
            </a:r>
            <a:r>
              <a:rPr dirty="0"/>
              <a:t> في </a:t>
            </a:r>
            <a:r>
              <a:rPr dirty="0" err="1"/>
              <a:t>عمرٍ</a:t>
            </a:r>
            <a:r>
              <a:rPr dirty="0"/>
              <a:t> </a:t>
            </a:r>
            <a:r>
              <a:rPr dirty="0" err="1"/>
              <a:t>صغير</a:t>
            </a:r>
            <a:r>
              <a:rPr dirty="0"/>
              <a:t>، </a:t>
            </a:r>
            <a:r>
              <a:rPr dirty="0" err="1"/>
              <a:t>وكرّست</a:t>
            </a:r>
            <a:r>
              <a:rPr dirty="0"/>
              <a:t> </a:t>
            </a:r>
            <a:r>
              <a:rPr dirty="0" err="1"/>
              <a:t>حياتها</a:t>
            </a:r>
            <a:r>
              <a:rPr dirty="0"/>
              <a:t> </a:t>
            </a:r>
            <a:r>
              <a:rPr dirty="0" err="1"/>
              <a:t>للتعليم</a:t>
            </a:r>
            <a:r>
              <a:rPr dirty="0"/>
              <a:t> </a:t>
            </a:r>
            <a:r>
              <a:rPr dirty="0" err="1"/>
              <a:t>وخدمة</a:t>
            </a:r>
            <a:r>
              <a:rPr dirty="0"/>
              <a:t> </a:t>
            </a:r>
            <a:r>
              <a:rPr dirty="0" err="1"/>
              <a:t>البنات</a:t>
            </a:r>
            <a:r>
              <a:rPr dirty="0"/>
              <a:t> </a:t>
            </a:r>
            <a:r>
              <a:rPr dirty="0" err="1"/>
              <a:t>الفقيرات</a:t>
            </a:r>
            <a:r>
              <a:rPr dirty="0"/>
              <a:t>.</a:t>
            </a:r>
          </a:p>
          <a:p>
            <a:pPr algn="r" rtl="1"/>
            <a:r>
              <a:rPr dirty="0" err="1"/>
              <a:t>أسست</a:t>
            </a:r>
            <a:r>
              <a:rPr dirty="0"/>
              <a:t> </a:t>
            </a:r>
            <a:r>
              <a:rPr dirty="0" err="1"/>
              <a:t>رهبنة</a:t>
            </a:r>
            <a:r>
              <a:rPr dirty="0"/>
              <a:t> </a:t>
            </a:r>
            <a:r>
              <a:rPr dirty="0" err="1"/>
              <a:t>الوردية</a:t>
            </a:r>
            <a:r>
              <a:rPr dirty="0"/>
              <a:t> </a:t>
            </a:r>
            <a:r>
              <a:rPr dirty="0" err="1"/>
              <a:t>المقدّسة</a:t>
            </a:r>
            <a:r>
              <a:rPr dirty="0"/>
              <a:t> </a:t>
            </a:r>
            <a:r>
              <a:rPr dirty="0" err="1"/>
              <a:t>سنة</a:t>
            </a:r>
            <a:r>
              <a:rPr dirty="0"/>
              <a:t> 1880 في </a:t>
            </a:r>
            <a:r>
              <a:rPr dirty="0" err="1"/>
              <a:t>القدس</a:t>
            </a:r>
            <a:r>
              <a:rPr dirty="0"/>
              <a:t>، </a:t>
            </a:r>
            <a:r>
              <a:rPr dirty="0" err="1"/>
              <a:t>بعد</a:t>
            </a:r>
            <a:r>
              <a:rPr dirty="0"/>
              <a:t> </a:t>
            </a:r>
            <a:r>
              <a:rPr dirty="0" err="1"/>
              <a:t>أن</a:t>
            </a:r>
            <a:r>
              <a:rPr dirty="0"/>
              <a:t> </a:t>
            </a:r>
            <a:r>
              <a:rPr dirty="0" err="1"/>
              <a:t>ظهرت</a:t>
            </a:r>
            <a:r>
              <a:rPr dirty="0"/>
              <a:t> </a:t>
            </a:r>
            <a:r>
              <a:rPr dirty="0" err="1"/>
              <a:t>لها</a:t>
            </a:r>
            <a:r>
              <a:rPr dirty="0"/>
              <a:t> </a:t>
            </a:r>
            <a:r>
              <a:rPr dirty="0" err="1"/>
              <a:t>السيدة</a:t>
            </a:r>
            <a:r>
              <a:rPr dirty="0"/>
              <a:t> </a:t>
            </a:r>
            <a:r>
              <a:rPr dirty="0" err="1"/>
              <a:t>العذراء</a:t>
            </a:r>
            <a:r>
              <a:rPr dirty="0"/>
              <a:t> </a:t>
            </a:r>
            <a:r>
              <a:rPr dirty="0" err="1"/>
              <a:t>مريم</a:t>
            </a:r>
            <a:r>
              <a:rPr dirty="0"/>
              <a:t>.</a:t>
            </a:r>
          </a:p>
          <a:p>
            <a:pPr algn="r" rtl="1"/>
            <a:r>
              <a:rPr dirty="0" err="1"/>
              <a:t>كانت</a:t>
            </a:r>
            <a:r>
              <a:rPr dirty="0"/>
              <a:t> </a:t>
            </a:r>
            <a:r>
              <a:rPr dirty="0" err="1"/>
              <a:t>علاقتها</a:t>
            </a:r>
            <a:r>
              <a:rPr dirty="0"/>
              <a:t> </a:t>
            </a:r>
            <a:r>
              <a:rPr dirty="0" err="1"/>
              <a:t>بالعذراء</a:t>
            </a:r>
            <a:r>
              <a:rPr dirty="0"/>
              <a:t> </a:t>
            </a:r>
            <a:r>
              <a:rPr lang="ar-JO" dirty="0"/>
              <a:t>قوية</a:t>
            </a:r>
            <a:r>
              <a:rPr dirty="0"/>
              <a:t> </a:t>
            </a:r>
            <a:r>
              <a:rPr dirty="0" err="1"/>
              <a:t>جدًا</a:t>
            </a:r>
            <a:r>
              <a:rPr dirty="0"/>
              <a:t>، </a:t>
            </a:r>
            <a:r>
              <a:rPr lang="ar-JO" dirty="0"/>
              <a:t>و كانت تتميز</a:t>
            </a:r>
            <a:r>
              <a:rPr dirty="0"/>
              <a:t> </a:t>
            </a:r>
            <a:r>
              <a:rPr dirty="0" err="1"/>
              <a:t>بالمحبة</a:t>
            </a:r>
            <a:r>
              <a:rPr dirty="0"/>
              <a:t>، </a:t>
            </a:r>
            <a:r>
              <a:rPr dirty="0" err="1"/>
              <a:t>التواضع</a:t>
            </a:r>
            <a:r>
              <a:rPr dirty="0"/>
              <a:t>، </a:t>
            </a:r>
            <a:r>
              <a:rPr dirty="0" err="1"/>
              <a:t>الصبر</a:t>
            </a:r>
            <a:r>
              <a:rPr dirty="0"/>
              <a:t>، </a:t>
            </a:r>
            <a:r>
              <a:rPr dirty="0" err="1"/>
              <a:t>والإيمان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dirty="0" err="1"/>
              <a:t>أقوالها</a:t>
            </a:r>
            <a:r>
              <a:rPr dirty="0"/>
              <a:t> </a:t>
            </a:r>
            <a:r>
              <a:rPr dirty="0" err="1"/>
              <a:t>وأفكارها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dirty="0" err="1"/>
              <a:t>من</a:t>
            </a:r>
            <a:r>
              <a:rPr dirty="0"/>
              <a:t> </a:t>
            </a:r>
            <a:r>
              <a:rPr dirty="0" err="1"/>
              <a:t>أقوالها</a:t>
            </a:r>
            <a:r>
              <a:rPr dirty="0"/>
              <a:t> </a:t>
            </a:r>
            <a:r>
              <a:rPr dirty="0" err="1"/>
              <a:t>الجميلة</a:t>
            </a:r>
            <a:r>
              <a:rPr dirty="0"/>
              <a:t>:</a:t>
            </a:r>
          </a:p>
          <a:p>
            <a:pPr algn="r" rtl="1"/>
            <a:r>
              <a:rPr lang="ar-JO" dirty="0"/>
              <a:t>"</a:t>
            </a:r>
            <a:r>
              <a:rPr dirty="0" err="1"/>
              <a:t>من</a:t>
            </a:r>
            <a:r>
              <a:rPr dirty="0"/>
              <a:t> </a:t>
            </a:r>
            <a:r>
              <a:rPr dirty="0" err="1"/>
              <a:t>أراد</a:t>
            </a:r>
            <a:r>
              <a:rPr dirty="0"/>
              <a:t> </a:t>
            </a:r>
            <a:r>
              <a:rPr dirty="0" err="1"/>
              <a:t>أن</a:t>
            </a:r>
            <a:r>
              <a:rPr dirty="0"/>
              <a:t> </a:t>
            </a:r>
            <a:r>
              <a:rPr dirty="0" err="1"/>
              <a:t>يخدم</a:t>
            </a:r>
            <a:r>
              <a:rPr dirty="0"/>
              <a:t> </a:t>
            </a:r>
            <a:r>
              <a:rPr dirty="0" err="1"/>
              <a:t>الرب</a:t>
            </a:r>
            <a:r>
              <a:rPr dirty="0"/>
              <a:t>، </a:t>
            </a:r>
            <a:r>
              <a:rPr dirty="0" err="1"/>
              <a:t>فليخدم</a:t>
            </a:r>
            <a:r>
              <a:rPr dirty="0"/>
              <a:t> </a:t>
            </a:r>
            <a:r>
              <a:rPr dirty="0" err="1"/>
              <a:t>الإنسان</a:t>
            </a:r>
            <a:r>
              <a:rPr dirty="0"/>
              <a:t> </a:t>
            </a:r>
            <a:r>
              <a:rPr dirty="0" err="1"/>
              <a:t>بمحبة</a:t>
            </a:r>
            <a:r>
              <a:rPr dirty="0"/>
              <a:t> </a:t>
            </a:r>
            <a:r>
              <a:rPr dirty="0" err="1"/>
              <a:t>ووجه</a:t>
            </a:r>
            <a:r>
              <a:rPr dirty="0"/>
              <a:t> </a:t>
            </a:r>
            <a:r>
              <a:rPr dirty="0" err="1"/>
              <a:t>باسم</a:t>
            </a:r>
            <a:r>
              <a:rPr lang="ar-JO" dirty="0"/>
              <a:t>"</a:t>
            </a:r>
            <a:endParaRPr dirty="0"/>
          </a:p>
          <a:p>
            <a:pPr marL="0" indent="0" algn="r" rtl="1">
              <a:buNone/>
            </a:pPr>
            <a:endParaRPr dirty="0"/>
          </a:p>
          <a:p>
            <a:pPr algn="r" rtl="1"/>
            <a:r>
              <a:rPr dirty="0" err="1"/>
              <a:t>يمكن</a:t>
            </a:r>
            <a:r>
              <a:rPr lang="ar-JO" dirty="0"/>
              <a:t> أن اطبق </a:t>
            </a:r>
            <a:r>
              <a:rPr dirty="0" err="1"/>
              <a:t>هذا</a:t>
            </a:r>
            <a:r>
              <a:rPr dirty="0"/>
              <a:t> </a:t>
            </a:r>
            <a:r>
              <a:rPr dirty="0" err="1"/>
              <a:t>القول</a:t>
            </a:r>
            <a:r>
              <a:rPr dirty="0"/>
              <a:t> في </a:t>
            </a:r>
            <a:r>
              <a:rPr dirty="0" err="1"/>
              <a:t>حياتي</a:t>
            </a:r>
            <a:r>
              <a:rPr dirty="0"/>
              <a:t> </a:t>
            </a:r>
            <a:r>
              <a:rPr dirty="0" err="1"/>
              <a:t>بأن</a:t>
            </a:r>
            <a:r>
              <a:rPr dirty="0"/>
              <a:t> </a:t>
            </a:r>
            <a:r>
              <a:rPr dirty="0" err="1"/>
              <a:t>أتعامل</a:t>
            </a:r>
            <a:r>
              <a:rPr dirty="0"/>
              <a:t> </a:t>
            </a:r>
            <a:r>
              <a:rPr dirty="0" err="1"/>
              <a:t>مع</a:t>
            </a:r>
            <a:r>
              <a:rPr dirty="0"/>
              <a:t> </a:t>
            </a:r>
            <a:r>
              <a:rPr dirty="0" err="1"/>
              <a:t>الناس</a:t>
            </a:r>
            <a:r>
              <a:rPr dirty="0"/>
              <a:t> </a:t>
            </a:r>
            <a:r>
              <a:rPr dirty="0" err="1"/>
              <a:t>بمحبة</a:t>
            </a:r>
            <a:r>
              <a:rPr dirty="0"/>
              <a:t> </a:t>
            </a:r>
            <a:r>
              <a:rPr dirty="0" err="1"/>
              <a:t>واحترام</a:t>
            </a:r>
            <a:r>
              <a:rPr dirty="0"/>
              <a:t>، </a:t>
            </a:r>
            <a:r>
              <a:rPr dirty="0" err="1"/>
              <a:t>وأقدّم</a:t>
            </a:r>
            <a:r>
              <a:rPr dirty="0"/>
              <a:t> </a:t>
            </a:r>
            <a:r>
              <a:rPr dirty="0" err="1"/>
              <a:t>المساعدة</a:t>
            </a:r>
            <a:r>
              <a:rPr dirty="0"/>
              <a:t> </a:t>
            </a:r>
            <a:r>
              <a:rPr dirty="0" err="1"/>
              <a:t>لأي</a:t>
            </a:r>
            <a:r>
              <a:rPr dirty="0"/>
              <a:t> </a:t>
            </a:r>
            <a:r>
              <a:rPr dirty="0" err="1"/>
              <a:t>شخص</a:t>
            </a:r>
            <a:r>
              <a:rPr dirty="0"/>
              <a:t> </a:t>
            </a:r>
            <a:r>
              <a:rPr dirty="0" err="1"/>
              <a:t>يحتاجها</a:t>
            </a:r>
            <a:r>
              <a:rPr dirty="0"/>
              <a:t> </a:t>
            </a:r>
            <a:r>
              <a:rPr dirty="0" err="1"/>
              <a:t>دون</a:t>
            </a:r>
            <a:r>
              <a:rPr dirty="0"/>
              <a:t> </a:t>
            </a:r>
            <a:r>
              <a:rPr dirty="0" err="1"/>
              <a:t>مقابل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dirty="0" err="1"/>
              <a:t>التطبيق</a:t>
            </a:r>
            <a:r>
              <a:rPr dirty="0"/>
              <a:t> </a:t>
            </a:r>
            <a:r>
              <a:rPr dirty="0" err="1"/>
              <a:t>الشخصي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dirty="0" err="1"/>
              <a:t>تعلمت</a:t>
            </a:r>
            <a:r>
              <a:rPr dirty="0"/>
              <a:t> </a:t>
            </a:r>
            <a:r>
              <a:rPr dirty="0" err="1"/>
              <a:t>من</a:t>
            </a:r>
            <a:r>
              <a:rPr dirty="0"/>
              <a:t> </a:t>
            </a:r>
            <a:r>
              <a:rPr dirty="0" err="1"/>
              <a:t>حياة</a:t>
            </a:r>
            <a:r>
              <a:rPr dirty="0"/>
              <a:t> </a:t>
            </a:r>
            <a:r>
              <a:rPr dirty="0" err="1"/>
              <a:t>القديسة</a:t>
            </a:r>
            <a:r>
              <a:rPr dirty="0"/>
              <a:t> </a:t>
            </a:r>
            <a:r>
              <a:rPr dirty="0" err="1"/>
              <a:t>ماري</a:t>
            </a:r>
            <a:r>
              <a:rPr dirty="0"/>
              <a:t> </a:t>
            </a:r>
            <a:r>
              <a:rPr dirty="0" err="1"/>
              <a:t>ألفونسين</a:t>
            </a:r>
            <a:r>
              <a:rPr dirty="0"/>
              <a:t> </a:t>
            </a:r>
            <a:r>
              <a:rPr dirty="0" err="1"/>
              <a:t>أن</a:t>
            </a:r>
            <a:r>
              <a:rPr dirty="0"/>
              <a:t> </a:t>
            </a:r>
            <a:r>
              <a:rPr dirty="0" err="1"/>
              <a:t>الإيمان</a:t>
            </a:r>
            <a:r>
              <a:rPr dirty="0"/>
              <a:t> </a:t>
            </a:r>
            <a:r>
              <a:rPr dirty="0" err="1"/>
              <a:t>الحقيقي</a:t>
            </a:r>
            <a:r>
              <a:rPr dirty="0"/>
              <a:t> </a:t>
            </a:r>
            <a:r>
              <a:rPr dirty="0" err="1"/>
              <a:t>يظهر</a:t>
            </a:r>
            <a:r>
              <a:rPr dirty="0"/>
              <a:t> في </a:t>
            </a:r>
            <a:r>
              <a:rPr dirty="0" err="1"/>
              <a:t>الأفعال</a:t>
            </a:r>
            <a:r>
              <a:rPr dirty="0"/>
              <a:t>.</a:t>
            </a:r>
          </a:p>
          <a:p>
            <a:pPr algn="r" rtl="1"/>
            <a:r>
              <a:rPr dirty="0" err="1"/>
              <a:t>لو</a:t>
            </a:r>
            <a:r>
              <a:rPr dirty="0"/>
              <a:t> </a:t>
            </a:r>
            <a:r>
              <a:rPr dirty="0" err="1"/>
              <a:t>كنت</a:t>
            </a:r>
            <a:r>
              <a:rPr dirty="0"/>
              <a:t> </a:t>
            </a:r>
            <a:r>
              <a:rPr dirty="0" err="1"/>
              <a:t>مكانها</a:t>
            </a:r>
            <a:r>
              <a:rPr dirty="0"/>
              <a:t>، </a:t>
            </a:r>
            <a:r>
              <a:rPr dirty="0" err="1"/>
              <a:t>كنت</a:t>
            </a:r>
            <a:r>
              <a:rPr dirty="0"/>
              <a:t> </a:t>
            </a:r>
            <a:r>
              <a:rPr dirty="0" err="1"/>
              <a:t>سأخدم</a:t>
            </a:r>
            <a:r>
              <a:rPr dirty="0"/>
              <a:t> </a:t>
            </a:r>
            <a:r>
              <a:rPr dirty="0" err="1"/>
              <a:t>الرب</a:t>
            </a:r>
            <a:r>
              <a:rPr dirty="0"/>
              <a:t> </a:t>
            </a:r>
            <a:r>
              <a:rPr dirty="0" err="1"/>
              <a:t>من</a:t>
            </a:r>
            <a:r>
              <a:rPr dirty="0"/>
              <a:t> </a:t>
            </a:r>
            <a:r>
              <a:rPr dirty="0" err="1"/>
              <a:t>خلال</a:t>
            </a:r>
            <a:r>
              <a:rPr dirty="0"/>
              <a:t> </a:t>
            </a:r>
            <a:r>
              <a:rPr dirty="0" err="1"/>
              <a:t>تعليم</a:t>
            </a:r>
            <a:r>
              <a:rPr dirty="0"/>
              <a:t> </a:t>
            </a:r>
            <a:r>
              <a:rPr dirty="0" err="1"/>
              <a:t>الأطفال</a:t>
            </a:r>
            <a:r>
              <a:rPr dirty="0"/>
              <a:t> </a:t>
            </a:r>
            <a:r>
              <a:rPr dirty="0" err="1"/>
              <a:t>المحتاجين</a:t>
            </a:r>
            <a:r>
              <a:rPr dirty="0"/>
              <a:t> </a:t>
            </a:r>
            <a:r>
              <a:rPr dirty="0" err="1"/>
              <a:t>ومساعدة</a:t>
            </a:r>
            <a:r>
              <a:rPr dirty="0"/>
              <a:t> </a:t>
            </a:r>
            <a:r>
              <a:rPr dirty="0" err="1"/>
              <a:t>المرضى</a:t>
            </a:r>
            <a:r>
              <a:rPr dirty="0"/>
              <a:t>.</a:t>
            </a:r>
          </a:p>
          <a:p>
            <a:pPr algn="r" rtl="1"/>
            <a:r>
              <a:rPr dirty="0" err="1"/>
              <a:t>أكثر</a:t>
            </a:r>
            <a:r>
              <a:rPr dirty="0"/>
              <a:t> </a:t>
            </a:r>
            <a:r>
              <a:rPr dirty="0" err="1"/>
              <a:t>ما</a:t>
            </a:r>
            <a:r>
              <a:rPr dirty="0"/>
              <a:t> </a:t>
            </a:r>
            <a:r>
              <a:rPr dirty="0" err="1"/>
              <a:t>أعجبني</a:t>
            </a:r>
            <a:r>
              <a:rPr dirty="0"/>
              <a:t> في </a:t>
            </a:r>
            <a:r>
              <a:rPr dirty="0" err="1"/>
              <a:t>شخصيتها</a:t>
            </a:r>
            <a:r>
              <a:rPr dirty="0"/>
              <a:t> </a:t>
            </a:r>
            <a:r>
              <a:rPr dirty="0" err="1"/>
              <a:t>هو</a:t>
            </a:r>
            <a:r>
              <a:rPr dirty="0"/>
              <a:t> </a:t>
            </a:r>
            <a:r>
              <a:rPr dirty="0" err="1"/>
              <a:t>تواضعها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dirty="0" err="1"/>
              <a:t>خلاصة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224" y="1537447"/>
            <a:ext cx="8229600" cy="4525963"/>
          </a:xfrm>
        </p:spPr>
        <p:txBody>
          <a:bodyPr/>
          <a:lstStyle/>
          <a:p>
            <a:pPr algn="r" rtl="1"/>
            <a:r>
              <a:rPr dirty="0" err="1"/>
              <a:t>القديسة</a:t>
            </a:r>
            <a:r>
              <a:rPr dirty="0"/>
              <a:t> </a:t>
            </a:r>
            <a:r>
              <a:rPr dirty="0" err="1"/>
              <a:t>ماري</a:t>
            </a:r>
            <a:r>
              <a:rPr dirty="0"/>
              <a:t> </a:t>
            </a:r>
            <a:r>
              <a:rPr dirty="0" err="1"/>
              <a:t>ألفونسين</a:t>
            </a:r>
            <a:r>
              <a:rPr dirty="0"/>
              <a:t> </a:t>
            </a:r>
            <a:r>
              <a:rPr dirty="0" err="1"/>
              <a:t>مثال</a:t>
            </a:r>
            <a:r>
              <a:rPr dirty="0"/>
              <a:t> </a:t>
            </a:r>
            <a:r>
              <a:rPr dirty="0" err="1"/>
              <a:t>للقداسة</a:t>
            </a:r>
            <a:r>
              <a:rPr dirty="0"/>
              <a:t> في </a:t>
            </a:r>
            <a:r>
              <a:rPr dirty="0" err="1"/>
              <a:t>البساطة</a:t>
            </a:r>
            <a:r>
              <a:rPr dirty="0"/>
              <a:t>، </a:t>
            </a:r>
            <a:r>
              <a:rPr dirty="0" err="1"/>
              <a:t>علّمتنا</a:t>
            </a:r>
            <a:r>
              <a:rPr dirty="0"/>
              <a:t> </a:t>
            </a:r>
            <a:r>
              <a:rPr dirty="0" err="1"/>
              <a:t>أن</a:t>
            </a:r>
            <a:r>
              <a:rPr dirty="0"/>
              <a:t> </a:t>
            </a:r>
            <a:r>
              <a:rPr dirty="0" err="1"/>
              <a:t>الإيمان</a:t>
            </a:r>
            <a:r>
              <a:rPr dirty="0"/>
              <a:t> </a:t>
            </a:r>
            <a:r>
              <a:rPr dirty="0" err="1"/>
              <a:t>ليس</a:t>
            </a:r>
            <a:r>
              <a:rPr dirty="0"/>
              <a:t> </a:t>
            </a:r>
            <a:r>
              <a:rPr dirty="0" err="1"/>
              <a:t>بالكلام</a:t>
            </a:r>
            <a:r>
              <a:rPr dirty="0"/>
              <a:t> </a:t>
            </a:r>
            <a:r>
              <a:rPr dirty="0" err="1"/>
              <a:t>فقط</a:t>
            </a:r>
            <a:r>
              <a:rPr dirty="0"/>
              <a:t>، </a:t>
            </a:r>
            <a:r>
              <a:rPr dirty="0" err="1"/>
              <a:t>بل</a:t>
            </a:r>
            <a:r>
              <a:rPr dirty="0"/>
              <a:t> </a:t>
            </a:r>
            <a:r>
              <a:rPr dirty="0" err="1"/>
              <a:t>بالحب</a:t>
            </a:r>
            <a:r>
              <a:rPr lang="ar-JO" dirty="0"/>
              <a:t> و العمل</a:t>
            </a:r>
            <a:r>
              <a:rPr dirty="0"/>
              <a:t> </a:t>
            </a:r>
            <a:r>
              <a:rPr dirty="0" err="1"/>
              <a:t>الذي</a:t>
            </a:r>
            <a:r>
              <a:rPr dirty="0"/>
              <a:t> </a:t>
            </a:r>
            <a:r>
              <a:rPr dirty="0" err="1"/>
              <a:t>يُغيّر</a:t>
            </a:r>
            <a:r>
              <a:rPr dirty="0"/>
              <a:t> </a:t>
            </a:r>
            <a:r>
              <a:rPr dirty="0" err="1"/>
              <a:t>حياة</a:t>
            </a:r>
            <a:r>
              <a:rPr dirty="0"/>
              <a:t> </a:t>
            </a:r>
            <a:r>
              <a:rPr dirty="0" err="1"/>
              <a:t>الآخرين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27B54E-0B07-4072-9F54-38731B030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AF7AD3-408D-44A4-BE5B-C8EDEEAB28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 rtl="1"/>
            <a:r>
              <a:rPr lang="ar-JO" sz="4400" b="1" dirty="0"/>
              <a:t>شكرًا لاستماعكم 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654017111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10</TotalTime>
  <Words>224</Words>
  <Application>Microsoft Office PowerPoint</Application>
  <PresentationFormat>On-screen Show (4:3)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Gill Sans MT</vt:lpstr>
      <vt:lpstr>Gallery</vt:lpstr>
      <vt:lpstr>القديسة ماري ألفونسين</vt:lpstr>
      <vt:lpstr>من هي القديسة ماري ألفونسين؟</vt:lpstr>
      <vt:lpstr>خدمتها وإيمانها</vt:lpstr>
      <vt:lpstr>أقوالها وأفكارها</vt:lpstr>
      <vt:lpstr>التطبيق الشخصي</vt:lpstr>
      <vt:lpstr>خلاصة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القديسة ماري ألفونسين</dc:title>
  <dc:subject/>
  <dc:creator>TAMARA A. ALMASADEH</dc:creator>
  <cp:keywords/>
  <dc:description>generated using python-pptx</dc:description>
  <cp:lastModifiedBy>TAMARA A. ALMASADEH</cp:lastModifiedBy>
  <cp:revision>3</cp:revision>
  <dcterms:created xsi:type="dcterms:W3CDTF">2013-01-27T09:14:16Z</dcterms:created>
  <dcterms:modified xsi:type="dcterms:W3CDTF">2025-11-10T12:56:08Z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LPManualFileClassification">
    <vt:lpwstr>{1A067545-A4E2-4FA1-8094-0D7902669705}</vt:lpwstr>
  </property>
  <property fmtid="{D5CDD505-2E9C-101B-9397-08002B2CF9AE}" pid="3" name="DLPManualFileClassificationLastModifiedBy">
    <vt:lpwstr>CBJ\TM-67281</vt:lpwstr>
  </property>
  <property fmtid="{D5CDD505-2E9C-101B-9397-08002B2CF9AE}" pid="4" name="DLPManualFileClassificationLastModificationDate">
    <vt:lpwstr>1762779363</vt:lpwstr>
  </property>
  <property fmtid="{D5CDD505-2E9C-101B-9397-08002B2CF9AE}" pid="5" name="DLPManualFileClassificationVersion">
    <vt:lpwstr>11.10.100.17</vt:lpwstr>
  </property>
</Properties>
</file>