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3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D2E0C-B513-4CE9-8E39-E4A43E013071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99046-F2E7-45B2-BE21-6DE9879E54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99046-F2E7-45B2-BE21-6DE9879E54D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B3826-12FA-4853-9324-1A79C9596BEC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93173-0379-4171-A8FD-7C205985A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1447800"/>
            <a:ext cx="3352800" cy="3965575"/>
          </a:xfr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ar-JO" dirty="0" smtClean="0"/>
              <a:t>القديسة </a:t>
            </a:r>
            <a:r>
              <a:rPr lang="ar-JO" dirty="0"/>
              <a:t>ماري ألفونسين</a:t>
            </a:r>
            <a:br>
              <a:rPr lang="ar-JO" dirty="0"/>
            </a:br>
            <a:endParaRPr lang="en-US" dirty="0"/>
          </a:p>
        </p:txBody>
      </p:sp>
      <p:pic>
        <p:nvPicPr>
          <p:cNvPr id="1026" name="Picture 2" descr="C:\Users\user\Desktop\500px-Marie-Alphonsine-Danil-Ghatt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00025"/>
            <a:ext cx="4762500" cy="6505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19800" y="4267200"/>
            <a:ext cx="23622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ar-JO" sz="2400" i="1" dirty="0" smtClean="0"/>
              <a:t>اعداد فالنتينا ابو منه</a:t>
            </a:r>
            <a:endParaRPr lang="en-US" sz="2400" i="1" dirty="0"/>
          </a:p>
        </p:txBody>
      </p:sp>
      <p:sp>
        <p:nvSpPr>
          <p:cNvPr id="6" name="Heart 5"/>
          <p:cNvSpPr/>
          <p:nvPr/>
        </p:nvSpPr>
        <p:spPr>
          <a:xfrm>
            <a:off x="8229600" y="1828800"/>
            <a:ext cx="685800" cy="6858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/>
          <p:cNvSpPr/>
          <p:nvPr/>
        </p:nvSpPr>
        <p:spPr>
          <a:xfrm>
            <a:off x="5410200" y="609600"/>
            <a:ext cx="685800" cy="6096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art 7"/>
          <p:cNvSpPr/>
          <p:nvPr/>
        </p:nvSpPr>
        <p:spPr>
          <a:xfrm>
            <a:off x="5334000" y="3962400"/>
            <a:ext cx="533400" cy="4572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381000"/>
            <a:ext cx="61722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ar-JO" sz="3600" b="1" dirty="0" smtClean="0"/>
              <a:t>من هي القديسة ماري ألفونسين؟</a:t>
            </a:r>
            <a:endParaRPr lang="en-US" sz="3600" b="1" dirty="0"/>
          </a:p>
        </p:txBody>
      </p:sp>
      <p:sp>
        <p:nvSpPr>
          <p:cNvPr id="6" name="Heart 5"/>
          <p:cNvSpPr/>
          <p:nvPr/>
        </p:nvSpPr>
        <p:spPr>
          <a:xfrm>
            <a:off x="8001000" y="457200"/>
            <a:ext cx="533400" cy="4572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/>
          <p:cNvSpPr/>
          <p:nvPr/>
        </p:nvSpPr>
        <p:spPr>
          <a:xfrm>
            <a:off x="7848600" y="762000"/>
            <a:ext cx="304800" cy="3048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/>
          <p:cNvSpPr/>
          <p:nvPr/>
        </p:nvSpPr>
        <p:spPr>
          <a:xfrm>
            <a:off x="914400" y="457200"/>
            <a:ext cx="609600" cy="5334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/>
          <p:cNvSpPr/>
          <p:nvPr/>
        </p:nvSpPr>
        <p:spPr>
          <a:xfrm>
            <a:off x="228600" y="228600"/>
            <a:ext cx="914400" cy="7620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" y="1676400"/>
            <a:ext cx="8610600" cy="30469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rtl="1"/>
            <a:r>
              <a:rPr lang="ar-JO" sz="3200" b="1" dirty="0" smtClean="0"/>
              <a:t>هي </a:t>
            </a:r>
            <a:r>
              <a:rPr lang="ar-JO" sz="3200" b="1" dirty="0" smtClean="0"/>
              <a:t>راهبة فلسطينية مسيحية ولدت في </a:t>
            </a:r>
            <a:r>
              <a:rPr lang="ar-JO" sz="3200" b="1" dirty="0" smtClean="0"/>
              <a:t>القدس عام </a:t>
            </a:r>
            <a:r>
              <a:rPr lang="ar-JO" sz="3200" b="1" dirty="0" smtClean="0"/>
              <a:t>1843 باسم </a:t>
            </a:r>
            <a:r>
              <a:rPr lang="ar-JO" sz="3200" b="1" dirty="0" smtClean="0"/>
              <a:t>سلطانة غطاس وتوفيت عام 1927.</a:t>
            </a:r>
          </a:p>
          <a:p>
            <a:pPr algn="just" rtl="1"/>
            <a:r>
              <a:rPr lang="ar-JO" sz="3200" b="1" dirty="0" smtClean="0"/>
              <a:t/>
            </a:r>
            <a:br>
              <a:rPr lang="ar-JO" sz="3200" b="1" dirty="0" smtClean="0"/>
            </a:br>
            <a:r>
              <a:rPr lang="ar-JO" sz="3200" b="1" dirty="0" smtClean="0"/>
              <a:t>أسست </a:t>
            </a:r>
            <a:r>
              <a:rPr lang="ar-JO" sz="3200" b="1" dirty="0" smtClean="0"/>
              <a:t>راهبات المسبحة الوردية </a:t>
            </a:r>
            <a:r>
              <a:rPr lang="ar-JO" sz="3200" b="1" dirty="0" smtClean="0"/>
              <a:t>في </a:t>
            </a:r>
            <a:r>
              <a:rPr lang="ar-JO" sz="3200" b="1" dirty="0" smtClean="0"/>
              <a:t>القدس (راهبات الوردية</a:t>
            </a:r>
            <a:r>
              <a:rPr lang="ar-JO" sz="3200" b="1" dirty="0" smtClean="0"/>
              <a:t>). </a:t>
            </a:r>
            <a:br>
              <a:rPr lang="ar-JO" sz="3200" b="1" dirty="0" smtClean="0"/>
            </a:br>
            <a:r>
              <a:rPr lang="ar-JO" sz="3200" b="1" dirty="0" smtClean="0"/>
              <a:t/>
            </a:r>
            <a:br>
              <a:rPr lang="ar-JO" sz="3200" b="1" dirty="0" smtClean="0"/>
            </a:b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381000"/>
            <a:ext cx="617220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ar-JO" sz="3600" b="1" dirty="0" smtClean="0"/>
              <a:t>كيف كانت القديسة ماري ألفونسين </a:t>
            </a:r>
            <a:r>
              <a:rPr lang="ar-JO" sz="3600" b="1" dirty="0" smtClean="0"/>
              <a:t>تخدم الناس والكنيسة </a:t>
            </a:r>
            <a:r>
              <a:rPr lang="ar-JO" sz="3600" b="1" dirty="0" smtClean="0"/>
              <a:t>؟ </a:t>
            </a:r>
            <a:endParaRPr lang="en-US" sz="3600" b="1" dirty="0"/>
          </a:p>
        </p:txBody>
      </p:sp>
      <p:sp>
        <p:nvSpPr>
          <p:cNvPr id="6" name="Heart 5"/>
          <p:cNvSpPr/>
          <p:nvPr/>
        </p:nvSpPr>
        <p:spPr>
          <a:xfrm>
            <a:off x="8001000" y="457200"/>
            <a:ext cx="533400" cy="4572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/>
          <p:cNvSpPr/>
          <p:nvPr/>
        </p:nvSpPr>
        <p:spPr>
          <a:xfrm>
            <a:off x="7848600" y="762000"/>
            <a:ext cx="304800" cy="3048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/>
          <p:cNvSpPr/>
          <p:nvPr/>
        </p:nvSpPr>
        <p:spPr>
          <a:xfrm>
            <a:off x="914400" y="457200"/>
            <a:ext cx="609600" cy="5334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eart 13"/>
          <p:cNvSpPr/>
          <p:nvPr/>
        </p:nvSpPr>
        <p:spPr>
          <a:xfrm>
            <a:off x="228600" y="228600"/>
            <a:ext cx="914400" cy="762000"/>
          </a:xfrm>
          <a:prstGeom prst="hear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" y="1981200"/>
            <a:ext cx="8610600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ar-JO" sz="3600" b="1" dirty="0" smtClean="0"/>
              <a:t>من </a:t>
            </a:r>
            <a:r>
              <a:rPr lang="ar-JO" sz="3600" b="1" dirty="0" smtClean="0"/>
              <a:t>خلال تأسيس رهبانية "راهبات الوردية المقدسة" لتربية الفتيات وتعليم </a:t>
            </a:r>
            <a:r>
              <a:rPr lang="ar-JO" sz="3600" b="1" dirty="0" smtClean="0"/>
              <a:t>الأطفال.</a:t>
            </a:r>
            <a:br>
              <a:rPr lang="ar-JO" sz="3600" b="1" dirty="0" smtClean="0"/>
            </a:br>
            <a:r>
              <a:rPr lang="ar-JO" sz="3600" b="1" dirty="0" smtClean="0"/>
              <a:t/>
            </a:r>
            <a:br>
              <a:rPr lang="ar-JO" sz="3600" b="1" dirty="0" smtClean="0"/>
            </a:br>
            <a:r>
              <a:rPr lang="ar-JO" sz="3600" b="1" dirty="0" smtClean="0"/>
              <a:t>كرّست </a:t>
            </a:r>
            <a:r>
              <a:rPr lang="ar-JO" sz="3600" b="1" dirty="0" smtClean="0"/>
              <a:t>حياتها للتعليم والعمل الرسولي في مناطق مختلفة مثل القدس وبيت لحم والناصرة والسلط</a:t>
            </a:r>
            <a:r>
              <a:rPr lang="ar-JO" sz="3600" b="1" dirty="0" smtClean="0"/>
              <a:t>.</a:t>
            </a:r>
            <a:br>
              <a:rPr lang="ar-JO" sz="3600" b="1" dirty="0" smtClean="0"/>
            </a:br>
            <a:r>
              <a:rPr lang="ar-JO" sz="3600" b="1" dirty="0" smtClean="0"/>
              <a:t/>
            </a:r>
            <a:br>
              <a:rPr lang="ar-JO" sz="3600" b="1" dirty="0" smtClean="0"/>
            </a:br>
            <a:r>
              <a:rPr lang="ar-JO" sz="3600" b="1" dirty="0" smtClean="0"/>
              <a:t>تميّزت </a:t>
            </a:r>
            <a:r>
              <a:rPr lang="ar-JO" sz="3600" b="1" dirty="0" smtClean="0"/>
              <a:t>أعمالها بالحب والتواضع </a:t>
            </a:r>
            <a:r>
              <a:rPr lang="ar-JO" sz="3600" b="1" dirty="0" smtClean="0"/>
              <a:t>والخدمة.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ar-JO" dirty="0" smtClean="0"/>
              <a:t>ما </a:t>
            </a:r>
            <a:r>
              <a:rPr lang="ar-JO" dirty="0" smtClean="0"/>
              <a:t>صفات القديسة ماري </a:t>
            </a:r>
            <a:r>
              <a:rPr lang="ar-JO" dirty="0" smtClean="0"/>
              <a:t>ألفونسين</a:t>
            </a:r>
            <a:r>
              <a:rPr lang="ar-JO" b="1" dirty="0" smtClean="0"/>
              <a:t> 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r">
              <a:buNone/>
            </a:pPr>
            <a:r>
              <a:rPr lang="ar-JO" b="1" dirty="0" smtClean="0"/>
              <a:t/>
            </a:r>
            <a:br>
              <a:rPr lang="ar-JO" b="1" dirty="0" smtClean="0"/>
            </a:br>
            <a:r>
              <a:rPr lang="ar-JO" b="1" dirty="0" smtClean="0"/>
              <a:t>من </a:t>
            </a:r>
            <a:r>
              <a:rPr lang="ar-JO" b="1" dirty="0" smtClean="0"/>
              <a:t>أبرز صفات القديسة ماري ألفونسين التواضع، المحبة، الصبر، والتقوى، وقد عُرفت أيضًا بصلاتها </a:t>
            </a:r>
            <a:r>
              <a:rPr lang="ar-JO" b="1" dirty="0" smtClean="0"/>
              <a:t>العميقة ورؤاها.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ar-JO" dirty="0" smtClean="0"/>
              <a:t>اعلان تطويب </a:t>
            </a:r>
            <a:r>
              <a:rPr lang="ar-JO" dirty="0" smtClean="0"/>
              <a:t>القديسة ماري </a:t>
            </a:r>
            <a:r>
              <a:rPr lang="ar-JO" dirty="0" smtClean="0"/>
              <a:t>ألفونسين</a:t>
            </a:r>
            <a:r>
              <a:rPr lang="ar-JO" b="1" dirty="0" smtClean="0"/>
              <a:t> ؟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b="1" dirty="0" smtClean="0"/>
              <a:t>تم اعلانها طوباية عام 2009 من قبل البابا بندكتس السادس عشر في الناصرة.</a:t>
            </a:r>
          </a:p>
          <a:p>
            <a:pPr algn="r" rtl="1">
              <a:buNone/>
            </a:pPr>
            <a:endParaRPr lang="ar-JO" b="1" dirty="0" smtClean="0"/>
          </a:p>
          <a:p>
            <a:pPr algn="r" rtl="1">
              <a:buNone/>
            </a:pPr>
            <a:endParaRPr lang="ar-JO" b="1" dirty="0" smtClean="0"/>
          </a:p>
          <a:p>
            <a:pPr algn="r" rtl="1">
              <a:buNone/>
            </a:pPr>
            <a:endParaRPr lang="ar-JO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3124200" y="4267200"/>
            <a:ext cx="3501280" cy="8617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rtl="1">
              <a:buNone/>
            </a:pPr>
            <a:r>
              <a:rPr lang="ar-JO" sz="5000" b="1" dirty="0" smtClean="0"/>
              <a:t>شكراً لاستماعكم</a:t>
            </a:r>
            <a:endParaRPr lang="en-US" sz="5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6980</TotalTime>
  <Words>59</Words>
  <Application>Microsoft Office PowerPoint</Application>
  <PresentationFormat>On-screen Show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القديسة ماري ألفونسين </vt:lpstr>
      <vt:lpstr>Slide 2</vt:lpstr>
      <vt:lpstr>Slide 3</vt:lpstr>
      <vt:lpstr>ما صفات القديسة ماري ألفونسين ؟ </vt:lpstr>
      <vt:lpstr>اعلان تطويب القديسة ماري ألفونسين ؟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39</cp:revision>
  <dcterms:created xsi:type="dcterms:W3CDTF">2025-11-16T15:50:07Z</dcterms:created>
  <dcterms:modified xsi:type="dcterms:W3CDTF">2025-11-23T10:52:32Z</dcterms:modified>
</cp:coreProperties>
</file>