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2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5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400" y="2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643E4-D545-43CC-8EA9-339B99F9A8A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884536-A13F-4EAC-9897-ED1D5B1E2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89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884536-A13F-4EAC-9897-ED1D5B1E2B2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020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394191"/>
            <a:ext cx="4875275" cy="114153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sz="4000" b="1" dirty="0"/>
              <a:t>القديسة ماري ألفونسين</a:t>
            </a:r>
            <a:br>
              <a:rPr lang="en-US" sz="2800" b="1" dirty="0"/>
            </a:br>
            <a:endParaRPr sz="2800" b="1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1B5E026-DCE2-CEC0-673B-B67B460BBD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8091" y="1690670"/>
            <a:ext cx="4091293" cy="440532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E5AF9B8-FDD5-0922-28A7-DB9DB0314B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6154" y="785446"/>
            <a:ext cx="7971692" cy="4853354"/>
          </a:xfrm>
          <a:prstGeom prst="snip2DiagRect">
            <a:avLst>
              <a:gd name="adj1" fmla="val 28261"/>
              <a:gd name="adj2" fmla="val 16667"/>
            </a:avLst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150556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DC6FDCF-BA49-CAAB-1EC3-38916AB42A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246" y="719468"/>
            <a:ext cx="7725508" cy="398148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12194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3580864-F2A0-B036-3BB0-C493BC71D4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984" y="1675000"/>
            <a:ext cx="7280031" cy="2943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605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1A95A69-E073-D41C-2F42-5F23BA27A8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231" y="339971"/>
            <a:ext cx="6822831" cy="488852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896247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D7EFA48-63BA-6100-06F2-25FD236A241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14400" y="1172309"/>
            <a:ext cx="6877377" cy="250330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820834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5</Words>
  <Application>Microsoft Office PowerPoint</Application>
  <PresentationFormat>On-screen Show (4:3)</PresentationFormat>
  <Paragraphs>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القديسة ماري ألفونسين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Lenovo</dc:creator>
  <cp:keywords/>
  <dc:description>generated using python-pptx</dc:description>
  <cp:lastModifiedBy>Fouad Bosheh</cp:lastModifiedBy>
  <cp:revision>4</cp:revision>
  <dcterms:created xsi:type="dcterms:W3CDTF">2013-01-27T09:14:16Z</dcterms:created>
  <dcterms:modified xsi:type="dcterms:W3CDTF">2025-11-24T15:29:04Z</dcterms:modified>
  <cp:category/>
</cp:coreProperties>
</file>