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398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2D03-F34C-45E1-ABA7-B7D5E51B6DC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26D4-F325-4452-A3F5-94C17AE8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4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2D03-F34C-45E1-ABA7-B7D5E51B6DC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26D4-F325-4452-A3F5-94C17AE8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4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2D03-F34C-45E1-ABA7-B7D5E51B6DC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26D4-F325-4452-A3F5-94C17AE8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9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2D03-F34C-45E1-ABA7-B7D5E51B6DC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26D4-F325-4452-A3F5-94C17AE8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1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2D03-F34C-45E1-ABA7-B7D5E51B6DC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26D4-F325-4452-A3F5-94C17AE8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4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2D03-F34C-45E1-ABA7-B7D5E51B6DC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26D4-F325-4452-A3F5-94C17AE8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2D03-F34C-45E1-ABA7-B7D5E51B6DC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26D4-F325-4452-A3F5-94C17AE8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6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2D03-F34C-45E1-ABA7-B7D5E51B6DC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26D4-F325-4452-A3F5-94C17AE8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5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2D03-F34C-45E1-ABA7-B7D5E51B6DC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26D4-F325-4452-A3F5-94C17AE8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5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2D03-F34C-45E1-ABA7-B7D5E51B6DC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26D4-F325-4452-A3F5-94C17AE8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3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2D03-F34C-45E1-ABA7-B7D5E51B6DC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26D4-F325-4452-A3F5-94C17AE8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4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2D03-F34C-45E1-ABA7-B7D5E51B6DC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A26D4-F325-4452-A3F5-94C17AE8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7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الصياد و الذئب </a:t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 smtClean="0"/>
              <a:t>عمل الطالبة : هيا الشريدة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في يوم من الايام جاء الارنب يركض في الغابة الواسعه في اقصى سرعته و هو يحاول ان يهرب من الذئب المفترس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44637"/>
          </a:xfrm>
        </p:spPr>
        <p:txBody>
          <a:bodyPr>
            <a:normAutofit fontScale="90000"/>
          </a:bodyPr>
          <a:lstStyle/>
          <a:p>
            <a:r>
              <a:rPr lang="ar-JO" dirty="0" smtClean="0"/>
              <a:t>صاح الارنب : اسرعو الى منازلكم الذئب قادم </a:t>
            </a:r>
            <a:br>
              <a:rPr lang="ar-JO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443" y="2850588"/>
            <a:ext cx="1452563" cy="200874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404" y="2170936"/>
            <a:ext cx="3128963" cy="2258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43" y="4859337"/>
            <a:ext cx="2600325" cy="146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768" y="2415396"/>
            <a:ext cx="2438400" cy="2028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8205" y="4444221"/>
            <a:ext cx="3133725" cy="224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0584" y="4521199"/>
            <a:ext cx="1826155" cy="212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/>
              <a:t>غضب الذئب بعد إختباء جميع الحيوانات و صرخ قائلا: اذا أردتم ان ترتاحوا مني يجب ان تقدموا واحدا منكم ليكون غذائي و بعدها تعيشون بسلام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667" y="3602037"/>
            <a:ext cx="6206065" cy="31966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3267" y="488897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ar-JO" dirty="0" smtClean="0"/>
              <a:t>خرجت جميع الحيوانات القلقة الى</a:t>
            </a:r>
          </a:p>
          <a:p>
            <a:r>
              <a:rPr lang="ar-JO" dirty="0" smtClean="0"/>
              <a:t> الساحة للنقاش</a:t>
            </a:r>
          </a:p>
          <a:p>
            <a:r>
              <a:rPr lang="ar-JO" dirty="0" smtClean="0"/>
              <a:t> حول من منهم سيقوم بالتضحية و انقاذ الغابة</a:t>
            </a:r>
          </a:p>
          <a:p>
            <a:r>
              <a:rPr lang="ar-JO" dirty="0" smtClean="0"/>
              <a:t> و رفضوا جميعا الى القرد ميمون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267" y="228600"/>
            <a:ext cx="9144000" cy="2426230"/>
          </a:xfrm>
        </p:spPr>
        <p:txBody>
          <a:bodyPr>
            <a:normAutofit/>
          </a:bodyPr>
          <a:lstStyle/>
          <a:p>
            <a:r>
              <a:rPr lang="ar-JO" sz="3200" dirty="0" smtClean="0"/>
              <a:t>في اليوم التالي ودعو الحيوانات صديقهم ميمون و اذ في صوت يقول   عد الى هنا يا ميمون و اذ بحكيمة قادمة و هي غاضبة من الحيوانات لتسليمهم صديقهم ليعيشو بسلام 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79" y="3297237"/>
            <a:ext cx="7934854" cy="31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/>
              <a:t>وضعت حكيمة و الحيوانات خطة معا للقضاء على الذئب كفريق وان لا يستسلمو .في اليوم التالي اخذ كل الفريق مواقعهم للبدء بالخطة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33" y="3234266"/>
            <a:ext cx="958426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3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خرج الذئب من بيته و تفاجا بوجود صياد بانتظاره فخاف الذئب و صرخ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وقع الذئب في قبضة الصياد و تخلصت الحيوانات من ظلمه و عاشو بامان و سلام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637" y="1972469"/>
            <a:ext cx="80867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05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168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الصياد و الذئب  </vt:lpstr>
      <vt:lpstr>في يوم من الايام جاء الارنب يركض في الغابة الواسعه في اقصى سرعته و هو يحاول ان يهرب من الذئب المفترس </vt:lpstr>
      <vt:lpstr>صاح الارنب : اسرعو الى منازلكم الذئب قادم  </vt:lpstr>
      <vt:lpstr>غضب الذئب بعد إختباء جميع الحيوانات و صرخ قائلا: اذا أردتم ان ترتاحوا مني يجب ان تقدموا واحدا منكم ليكون غذائي و بعدها تعيشون بسلام</vt:lpstr>
      <vt:lpstr>PowerPoint Presentation</vt:lpstr>
      <vt:lpstr>في اليوم التالي ودعو الحيوانات صديقهم ميمون و اذ في صوت يقول   عد الى هنا يا ميمون و اذ بحكيمة قادمة و هي غاضبة من الحيوانات لتسليمهم صديقهم ليعيشو بسلام  </vt:lpstr>
      <vt:lpstr>وضعت حكيمة و الحيوانات خطة معا للقضاء على الذئب كفريق وان لا يستسلمو .في اليوم التالي اخذ كل الفريق مواقعهم للبدء بالخطة  </vt:lpstr>
      <vt:lpstr>خرج الذئب من بيته و تفاجا بوجود صياد بانتظاره فخاف الذئب و صرخ</vt:lpstr>
      <vt:lpstr>وقع الذئب في قبضة الصياد و تخلصت الحيوانات من ظلمه و عاشو بامان و سلام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الصياد و الذئب</dc:title>
  <dc:creator>Microsoft account</dc:creator>
  <cp:lastModifiedBy>Microsoft account</cp:lastModifiedBy>
  <cp:revision>6</cp:revision>
  <dcterms:created xsi:type="dcterms:W3CDTF">2025-11-24T16:03:46Z</dcterms:created>
  <dcterms:modified xsi:type="dcterms:W3CDTF">2025-11-24T16:43:16Z</dcterms:modified>
</cp:coreProperties>
</file>