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9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788FD-58EF-488A-ABB3-D7A0C53A041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048E-C3B1-48E7-BEAD-9A6CF100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44" y="357808"/>
            <a:ext cx="7381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b="1" u="sng" dirty="0"/>
              <a:t>الصياد والذئب</a:t>
            </a:r>
          </a:p>
          <a:p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pic>
        <p:nvPicPr>
          <p:cNvPr id="5" name="Picture 4" descr="Animales Con Armas Dispar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26" y="1291003"/>
            <a:ext cx="7630531" cy="53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7"/>
    </mc:Choice>
    <mc:Fallback>
      <p:transition spd="slow" advTm="111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7" y="424071"/>
            <a:ext cx="6692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عاد الفرح والأمان إلى الغابة السعيدة.</a:t>
            </a:r>
          </a:p>
          <a:p>
            <a:r>
              <a:rPr lang="ar-JO" sz="4000" dirty="0"/>
              <a:t/>
            </a:r>
            <a:br>
              <a:rPr lang="ar-JO" sz="4000" dirty="0"/>
            </a:br>
            <a:endParaRPr lang="en-US" sz="4000" dirty="0"/>
          </a:p>
        </p:txBody>
      </p:sp>
      <p:pic>
        <p:nvPicPr>
          <p:cNvPr id="4" name="Picture 3" descr="Happy forest Royalty Free Vector Image - VectorStock | Forest pictur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50" y="1235609"/>
            <a:ext cx="7103132" cy="52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9"/>
    </mc:Choice>
    <mc:Fallback>
      <p:transition spd="slow" advTm="107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931" y="384313"/>
            <a:ext cx="828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كانت الحيوانات تعيش في غابة جميلة بسلام.</a:t>
            </a:r>
            <a:endParaRPr lang="en-US" sz="4000" dirty="0"/>
          </a:p>
        </p:txBody>
      </p:sp>
      <p:pic>
        <p:nvPicPr>
          <p:cNvPr id="4" name="Picture 3" descr="حيوانات الغابة | تعليم اطفال | امرح وتعلم - YouTu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714500"/>
            <a:ext cx="6486939" cy="48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5"/>
    </mc:Choice>
    <mc:Fallback>
      <p:transition spd="slow" advTm="94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513" y="1232452"/>
            <a:ext cx="6453809" cy="283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1234" y="5406888"/>
            <a:ext cx="679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فجأة، ظهر ذئب شرير وأخاف الجميع.</a:t>
            </a:r>
            <a:endParaRPr lang="en-US" sz="4000" dirty="0"/>
          </a:p>
        </p:txBody>
      </p:sp>
      <p:pic>
        <p:nvPicPr>
          <p:cNvPr id="4" name="Picture 3" descr="Gray Wolf Clipart, Transparent Png Clipart Images Free Download –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26" y="263508"/>
            <a:ext cx="4055357" cy="51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12"/>
    </mc:Choice>
    <mc:Fallback>
      <p:transition spd="slow" advTm="168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8191" y="0"/>
            <a:ext cx="6453809" cy="283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38191" y="397565"/>
            <a:ext cx="5850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أراد الذئب أن يأكل حيواناً كل يوم.</a:t>
            </a:r>
          </a:p>
          <a:p>
            <a:r>
              <a:rPr lang="ar-JO" sz="4000" dirty="0"/>
              <a:t/>
            </a:r>
            <a:br>
              <a:rPr lang="ar-JO" sz="4000" dirty="0"/>
            </a:br>
            <a:endParaRPr lang="en-US" sz="4000" dirty="0"/>
          </a:p>
        </p:txBody>
      </p:sp>
      <p:pic>
        <p:nvPicPr>
          <p:cNvPr id="4" name="Picture 3" descr="Premium Vector | Wolf ready to eat carto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7" y="861391"/>
            <a:ext cx="3608040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87"/>
    </mc:Choice>
    <mc:Fallback>
      <p:transition spd="slow" advTm="160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513" y="1232452"/>
            <a:ext cx="6453809" cy="283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1026" y="689113"/>
            <a:ext cx="702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كان القرد ميمون شجاعاً جداً ولم يخف.</a:t>
            </a:r>
            <a:endParaRPr lang="en-US" sz="4000" dirty="0"/>
          </a:p>
        </p:txBody>
      </p:sp>
      <p:pic>
        <p:nvPicPr>
          <p:cNvPr id="4" name="Picture 3" descr="Print Adorable Monkey Clipart Vector Art Featuring Cute Monkeys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1666460"/>
            <a:ext cx="4803913" cy="48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9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80"/>
    </mc:Choice>
    <mc:Fallback>
      <p:transition spd="slow" advTm="142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157" y="5844209"/>
            <a:ext cx="760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قالت السلحفاة الحكيمة: يجب أن نتحد معاً.</a:t>
            </a:r>
            <a:endParaRPr lang="en-US" sz="4000" dirty="0"/>
          </a:p>
        </p:txBody>
      </p:sp>
      <p:pic>
        <p:nvPicPr>
          <p:cNvPr id="3" name="Picture 2" descr="Wise Tortoise Carto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82" y="468307"/>
            <a:ext cx="4226318" cy="47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31"/>
    </mc:Choice>
    <mc:Fallback>
      <p:transition spd="slow" advTm="166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878" y="755374"/>
            <a:ext cx="8362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وضعت الحيوانات خطة ذكية للتخلص من الذئب.</a:t>
            </a:r>
            <a:endParaRPr lang="en-US" sz="4000" dirty="0"/>
          </a:p>
        </p:txBody>
      </p:sp>
      <p:pic>
        <p:nvPicPr>
          <p:cNvPr id="3" name="Picture 2" descr="Creative Animal Teamwork Illustration Cartoon Vector | Premium A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463260"/>
            <a:ext cx="9117496" cy="51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5"/>
    </mc:Choice>
    <mc:Fallback>
      <p:transition spd="slow" advTm="106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122" y="5883965"/>
            <a:ext cx="795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وصل الصياد القوي إلى الغابة ليمسك بالذئب.</a:t>
            </a:r>
            <a:endParaRPr lang="en-US" sz="4000" dirty="0"/>
          </a:p>
        </p:txBody>
      </p:sp>
      <p:pic>
        <p:nvPicPr>
          <p:cNvPr id="3" name="Picture 2" descr="Unter Clip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4" y="129209"/>
            <a:ext cx="5271052" cy="52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8"/>
    </mc:Choice>
    <mc:Fallback>
      <p:transition spd="slow" advTm="105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522" y="265043"/>
            <a:ext cx="716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b="1" dirty="0"/>
              <a:t>نجح الصياد في الإمساك بالذئب الشرير.</a:t>
            </a:r>
            <a:endParaRPr lang="en-US" sz="4000" dirty="0"/>
          </a:p>
        </p:txBody>
      </p:sp>
      <p:pic>
        <p:nvPicPr>
          <p:cNvPr id="1026" name="Picture 2" descr="How to Own a Pet Wolf: 14 Steps (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14" y="972929"/>
            <a:ext cx="7201121" cy="53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4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2"/>
    </mc:Choice>
    <mc:Fallback>
      <p:transition spd="slow" advTm="77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76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2025-11-24T16:12:39Z</dcterms:created>
  <dcterms:modified xsi:type="dcterms:W3CDTF">2025-11-24T16:43:08Z</dcterms:modified>
</cp:coreProperties>
</file>