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70" r:id="rId9"/>
    <p:sldId id="272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0" autoAdjust="0"/>
    <p:restoredTop sz="94660"/>
  </p:normalViewPr>
  <p:slideViewPr>
    <p:cSldViewPr snapToGrid="0">
      <p:cViewPr>
        <p:scale>
          <a:sx n="66" d="100"/>
          <a:sy n="66" d="100"/>
        </p:scale>
        <p:origin x="92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0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775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33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7879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6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316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16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24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4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1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5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3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7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5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1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8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09A250-FF31-4206-8172-F9D3106AACB1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04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34209" y="160338"/>
            <a:ext cx="81235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5000" b="1" dirty="0">
                <a:solidFill>
                  <a:srgbClr val="1E3A8A"/>
                </a:solidFill>
                <a:latin typeface="Amiri"/>
              </a:rPr>
              <a:t>القديسة ماري ألفونسين غطاس</a:t>
            </a:r>
          </a:p>
          <a:p>
            <a:pPr algn="ctr"/>
            <a:r>
              <a:rPr lang="ar-JO" sz="5000" b="1" dirty="0">
                <a:latin typeface="Amiri"/>
              </a:rPr>
              <a:t>مؤسِّسة رهبنة الوردية المقدسة • القدس – فلسطين</a:t>
            </a:r>
            <a:endParaRPr lang="ar-JO" sz="5000" b="1" i="0" dirty="0">
              <a:effectLst/>
              <a:latin typeface="Amiri"/>
            </a:endParaRPr>
          </a:p>
        </p:txBody>
      </p:sp>
      <p:sp>
        <p:nvSpPr>
          <p:cNvPr id="7" name="AutoShape 2" descr="القديسة ماري ألفونسي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St. Mary Alfonsin ...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St. Mary Alfonsin ...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القديسة ماري ألفونسين - St. Mary Alfonsi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6" y="1786845"/>
            <a:ext cx="6606593" cy="49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2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3771" y="1964622"/>
            <a:ext cx="86650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الوفاة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: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25 مارس </a:t>
            </a:r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1927</a:t>
            </a:r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القدس</a:t>
            </a:r>
            <a:endParaRPr lang="ar-JO" sz="4000" dirty="0">
              <a:solidFill>
                <a:srgbClr val="4B5563"/>
              </a:solidFill>
              <a:latin typeface="Amiri"/>
            </a:endParaRPr>
          </a:p>
          <a:p>
            <a:pPr algn="r"/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إعلان 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القداسة: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17 مايو 2015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</a:t>
            </a:r>
            <a:endParaRPr lang="en-US" sz="4000" dirty="0" smtClean="0">
              <a:solidFill>
                <a:srgbClr val="4B5563"/>
              </a:solidFill>
              <a:latin typeface="Ami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9635" y="4418764"/>
            <a:ext cx="38202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اوغستين سمندر</a:t>
            </a:r>
          </a:p>
          <a:p>
            <a:pPr algn="ctr"/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 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n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224318"/>
            <a:ext cx="4082597" cy="61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1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853" y="636106"/>
            <a:ext cx="10429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الاسم 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المدني: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سلطانة (سُلطانة) دانيل غطاس</a:t>
            </a:r>
            <a:endParaRPr lang="ar-JO" sz="4000" dirty="0">
              <a:solidFill>
                <a:srgbClr val="4B5563"/>
              </a:solidFill>
              <a:latin typeface="Amiri"/>
            </a:endParaRPr>
          </a:p>
          <a:p>
            <a:pPr algn="r"/>
            <a:r>
              <a:rPr lang="ar-JO" sz="4000" dirty="0">
                <a:solidFill>
                  <a:srgbClr val="4B5563"/>
                </a:solidFill>
                <a:latin typeface="Amiri"/>
              </a:rPr>
              <a:t>راهبة فلسطينية كاثوليكية </a:t>
            </a:r>
            <a:endParaRPr lang="en-US" sz="4000" b="1" dirty="0">
              <a:solidFill>
                <a:srgbClr val="1E3A8A"/>
              </a:solidFill>
              <a:latin typeface="Amiri"/>
            </a:endParaRPr>
          </a:p>
          <a:p>
            <a:pPr algn="r"/>
            <a:r>
              <a:rPr lang="ar-JO" sz="4000" dirty="0" smtClean="0">
                <a:solidFill>
                  <a:srgbClr val="4B5563"/>
                </a:solidFill>
                <a:latin typeface="Amiri"/>
              </a:rPr>
              <a:t>مؤسِّسة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راهبات الوردية المقدسة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في القدس</a:t>
            </a:r>
          </a:p>
          <a:p>
            <a:pPr algn="r"/>
            <a:r>
              <a:rPr lang="ar-JO" sz="4000" dirty="0">
                <a:solidFill>
                  <a:srgbClr val="4B5563"/>
                </a:solidFill>
                <a:latin typeface="Amiri"/>
              </a:rPr>
              <a:t>رسالة خاصة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لتعليم البنات وخدمة الفقراء ونشر المسبحة</a:t>
            </a:r>
            <a:endParaRPr lang="ar-JO" sz="4000" b="0" i="0" dirty="0">
              <a:solidFill>
                <a:srgbClr val="4B5563"/>
              </a:solidFill>
              <a:effectLst/>
              <a:latin typeface="Amiri"/>
            </a:endParaRPr>
          </a:p>
        </p:txBody>
      </p:sp>
      <p:pic>
        <p:nvPicPr>
          <p:cNvPr id="6" name="Picture 5" descr="Rosary Sisters Catholic High School in Al-Quds (Jerusalem), Palestin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2" y="3538329"/>
            <a:ext cx="5322956" cy="29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6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8381" y="225431"/>
            <a:ext cx="107210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الميلاد والنشأة في القدس</a:t>
            </a:r>
          </a:p>
          <a:p>
            <a:pPr algn="r"/>
            <a:r>
              <a:rPr lang="ar-JO" sz="4000" dirty="0">
                <a:solidFill>
                  <a:srgbClr val="4B5563"/>
                </a:solidFill>
                <a:latin typeface="Amiri"/>
              </a:rPr>
              <a:t>الميلاد: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4 أكتوبر 1843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، القدس</a:t>
            </a:r>
          </a:p>
          <a:p>
            <a:pPr algn="r"/>
            <a:r>
              <a:rPr lang="ar-JO" sz="4000" dirty="0">
                <a:solidFill>
                  <a:srgbClr val="4B5563"/>
                </a:solidFill>
                <a:latin typeface="Amiri"/>
              </a:rPr>
              <a:t>الوالد: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دانيل غطاس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(نجار)</a:t>
            </a:r>
          </a:p>
          <a:p>
            <a:pPr algn="r"/>
            <a:r>
              <a:rPr lang="ar-JO" sz="4000" dirty="0" smtClean="0">
                <a:solidFill>
                  <a:srgbClr val="4B5563"/>
                </a:solidFill>
                <a:latin typeface="Amiri"/>
              </a:rPr>
              <a:t>نشأت 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في عائلة تقية تواظب على الصلاة وتلاوة المسبحة الوردية</a:t>
            </a:r>
            <a:endParaRPr lang="ar-JO" sz="4000" b="0" i="0" dirty="0">
              <a:solidFill>
                <a:srgbClr val="4B5563"/>
              </a:solidFill>
              <a:effectLst/>
              <a:latin typeface="Amiri"/>
            </a:endParaRPr>
          </a:p>
        </p:txBody>
      </p:sp>
      <p:pic>
        <p:nvPicPr>
          <p:cNvPr id="7" name="Picture 6" descr="Jerusalem Church Buildings Trace New Testament Events | Messianic Bi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7" y="2756451"/>
            <a:ext cx="5274366" cy="39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7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1791" y="166446"/>
            <a:ext cx="12046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حبّ 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الصلاة والقرب من العذراء مريم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منذ </a:t>
            </a:r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الصغر</a:t>
            </a:r>
            <a:endParaRPr lang="ar-JO" sz="4000" dirty="0">
              <a:solidFill>
                <a:srgbClr val="4B5563"/>
              </a:solidFill>
              <a:latin typeface="Amiri"/>
            </a:endParaRPr>
          </a:p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المواظبة على تلاوة المسبحة الوردية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اقتداءً </a:t>
            </a:r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بوالدتها</a:t>
            </a:r>
            <a:endParaRPr lang="en-US" sz="4000" dirty="0" smtClean="0">
              <a:solidFill>
                <a:srgbClr val="4B5563"/>
              </a:solidFill>
              <a:latin typeface="Amiri"/>
            </a:endParaRPr>
          </a:p>
          <a:p>
            <a:pPr algn="r"/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خدمة 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البيت </a:t>
            </a:r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والقريب</a:t>
            </a:r>
            <a:endParaRPr lang="ar-JO" sz="4000" b="0" i="0" dirty="0">
              <a:solidFill>
                <a:srgbClr val="4B5563"/>
              </a:solidFill>
              <a:effectLst/>
              <a:latin typeface="Amiri"/>
            </a:endParaRPr>
          </a:p>
        </p:txBody>
      </p:sp>
      <p:pic>
        <p:nvPicPr>
          <p:cNvPr id="5" name="Picture 4" descr="Mother Daughter Watercolor Clipart Images | Free Download | P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7" y="1608482"/>
            <a:ext cx="4974535" cy="49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502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9021"/>
            <a:ext cx="1166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1860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(عمر 17 سنة): ارتدت الثوب الرهباني على جبل </a:t>
            </a:r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الجلجلة</a:t>
            </a:r>
            <a:endParaRPr lang="en-US" sz="4000" dirty="0" smtClean="0">
              <a:solidFill>
                <a:srgbClr val="4B5563"/>
              </a:solidFill>
              <a:latin typeface="Amiri"/>
            </a:endParaRPr>
          </a:p>
          <a:p>
            <a:pPr algn="r"/>
            <a:endParaRPr lang="ar-JO" sz="4000" dirty="0">
              <a:solidFill>
                <a:srgbClr val="4B5563"/>
              </a:solidFill>
              <a:latin typeface="Amiri"/>
            </a:endParaRPr>
          </a:p>
          <a:p>
            <a:pPr algn="r"/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أخذت 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اسم: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الأخت ماري ألفونسين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بدلاً من اسمها المدني "سلطانة"</a:t>
            </a:r>
            <a:endParaRPr lang="ar-JO" sz="4000" b="0" i="0" dirty="0">
              <a:solidFill>
                <a:srgbClr val="4B5563"/>
              </a:solidFill>
              <a:effectLst/>
              <a:latin typeface="Amiri"/>
            </a:endParaRPr>
          </a:p>
        </p:txBody>
      </p:sp>
      <p:sp>
        <p:nvSpPr>
          <p:cNvPr id="6" name="AutoShape 2" descr="‫موضع الجلجثة / الجمجمة – كنائس القدس – موقع سلطانة الحبل بلا دنس‬‎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‫جبل التجلي وجبل الصليب | الاتحاد الكاثوليكي العالمي للصحافة- لبنان‬‎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جبل التجلي وجبل الصلي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45" y="2817132"/>
            <a:ext cx="836431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9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9315" y="0"/>
            <a:ext cx="1229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خدمتها للناس والكنيسة</a:t>
            </a:r>
          </a:p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تعليم الأطفال والتنشئة المسيحية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</a:t>
            </a:r>
          </a:p>
          <a:p>
            <a:pPr algn="r"/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افتقاد المرضى وخدمة الفقراء</a:t>
            </a:r>
            <a:r>
              <a:rPr lang="ar-JO" sz="4000" dirty="0" smtClean="0">
                <a:solidFill>
                  <a:srgbClr val="4B5563"/>
                </a:solidFill>
                <a:latin typeface="Amiri"/>
              </a:rPr>
              <a:t> </a:t>
            </a:r>
          </a:p>
        </p:txBody>
      </p:sp>
      <p:pic>
        <p:nvPicPr>
          <p:cNvPr id="5" name="Picture 4" descr="Chapel Clipart Im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9" y="3961440"/>
            <a:ext cx="2576286" cy="2576286"/>
          </a:xfrm>
          <a:prstGeom prst="rect">
            <a:avLst/>
          </a:prstGeom>
        </p:spPr>
      </p:pic>
      <p:pic>
        <p:nvPicPr>
          <p:cNvPr id="6" name="Picture 5" descr="Children Playing Clip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85" y="2217057"/>
            <a:ext cx="5863022" cy="3860800"/>
          </a:xfrm>
          <a:prstGeom prst="rect">
            <a:avLst/>
          </a:prstGeom>
        </p:spPr>
      </p:pic>
      <p:pic>
        <p:nvPicPr>
          <p:cNvPr id="7" name="Picture 6" descr="Child Sick Clip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0" y="318410"/>
            <a:ext cx="4976920" cy="3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28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5086" y="1001486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4000" b="1" dirty="0">
                <a:solidFill>
                  <a:srgbClr val="1E3A8A"/>
                </a:solidFill>
                <a:latin typeface="Amiri"/>
              </a:rPr>
              <a:t>ظهورات </a:t>
            </a:r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العذراء</a:t>
            </a:r>
          </a:p>
          <a:p>
            <a:pPr algn="ctr"/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 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(1874-1880</a:t>
            </a:r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)</a:t>
            </a:r>
            <a:endParaRPr lang="ar-JO" sz="4000" b="1" dirty="0">
              <a:solidFill>
                <a:srgbClr val="1E3A8A"/>
              </a:solidFill>
              <a:latin typeface="Amiri"/>
            </a:endParaRPr>
          </a:p>
        </p:txBody>
      </p:sp>
      <p:pic>
        <p:nvPicPr>
          <p:cNvPr id="4102" name="Picture 6" descr="القديسة ماري الفونسين/ 19 تشرين الثاني ماري ألفونسين غطاس هي راهبة مسيحية  عربية ولدت في القدس باسم سلطانة عام 1843، وانخرطت في سلك الرهبانية عام 1860  وأبرزت نذورها الابتدائية عام 1863، وقام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90" y="515832"/>
            <a:ext cx="3821339" cy="58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88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285" y="304800"/>
            <a:ext cx="80554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صفات ميّزت شخصيتها</a:t>
            </a:r>
          </a:p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التواضع العميق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والصمت والخفاء</a:t>
            </a:r>
          </a:p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محبة ملتهبة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لله ولمريم</a:t>
            </a:r>
          </a:p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طاعة كاملة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ووداعة</a:t>
            </a:r>
          </a:p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حب الفقر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والبساطة</a:t>
            </a:r>
          </a:p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الصبر على الآلام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وإيمان قوي</a:t>
            </a:r>
            <a:endParaRPr lang="ar-JO" sz="4000" b="0" i="0" dirty="0">
              <a:solidFill>
                <a:srgbClr val="4B5563"/>
              </a:solidFill>
              <a:effectLst/>
              <a:latin typeface="Amiri"/>
            </a:endParaRPr>
          </a:p>
        </p:txBody>
      </p:sp>
      <p:pic>
        <p:nvPicPr>
          <p:cNvPr id="3" name="Picture 2" descr="القديسة ماري ألفونسين - St. Mary Alfonsin - YouTu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43" y="304981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67657" y="3575708"/>
            <a:ext cx="12685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>
                <a:solidFill>
                  <a:srgbClr val="1E3A8A"/>
                </a:solidFill>
                <a:latin typeface="Amiri"/>
              </a:rPr>
              <a:t>معجزة: إنقاذ فتاة من بئر (الناصرة)</a:t>
            </a:r>
          </a:p>
          <a:p>
            <a:pPr algn="r"/>
            <a:r>
              <a:rPr lang="ar-JO" sz="4000" dirty="0">
                <a:solidFill>
                  <a:srgbClr val="4B5563"/>
                </a:solidFill>
                <a:latin typeface="Amiri"/>
              </a:rPr>
              <a:t>خلال خدمتها </a:t>
            </a:r>
            <a:r>
              <a:rPr lang="ar-JO" sz="4000" dirty="0" smtClean="0">
                <a:solidFill>
                  <a:srgbClr val="4B5563"/>
                </a:solidFill>
                <a:latin typeface="Amiri"/>
              </a:rPr>
              <a:t>في</a:t>
            </a:r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 الناصرة</a:t>
            </a:r>
            <a:endParaRPr lang="ar-JO" sz="4000" dirty="0" smtClean="0">
              <a:solidFill>
                <a:srgbClr val="4B5563"/>
              </a:solidFill>
              <a:latin typeface="Amiri"/>
            </a:endParaRPr>
          </a:p>
          <a:p>
            <a:pPr algn="r"/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سقطت </a:t>
            </a:r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طفلة</a:t>
            </a:r>
            <a:r>
              <a:rPr lang="ar-JO" sz="4000" dirty="0" smtClean="0">
                <a:solidFill>
                  <a:srgbClr val="4B5563"/>
                </a:solidFill>
                <a:latin typeface="Amiri"/>
              </a:rPr>
              <a:t> بشكل مفاجئ في </a:t>
            </a:r>
            <a:r>
              <a:rPr lang="ar-JO" sz="4000" b="1" dirty="0" smtClean="0">
                <a:solidFill>
                  <a:srgbClr val="1E3A8A"/>
                </a:solidFill>
                <a:latin typeface="Amiri"/>
              </a:rPr>
              <a:t>بئر ماء عميق</a:t>
            </a:r>
            <a:endParaRPr lang="ar-JO" sz="4000" dirty="0" smtClean="0">
              <a:solidFill>
                <a:srgbClr val="4B5563"/>
              </a:solidFill>
              <a:latin typeface="Amiri"/>
            </a:endParaRPr>
          </a:p>
          <a:p>
            <a:pPr algn="r"/>
            <a:r>
              <a:rPr lang="ar-JO" sz="4000" dirty="0" smtClean="0">
                <a:solidFill>
                  <a:srgbClr val="4B5563"/>
                </a:solidFill>
                <a:latin typeface="Amiri"/>
              </a:rPr>
              <a:t>أنقذت 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الفتاة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بطريقة عجائبية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من خلال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الصلاة بالمسبحة الوردية</a:t>
            </a:r>
            <a:endParaRPr lang="ar-JO" sz="4000" dirty="0">
              <a:solidFill>
                <a:srgbClr val="4B5563"/>
              </a:solidFill>
              <a:latin typeface="Amiri"/>
            </a:endParaRPr>
          </a:p>
          <a:p>
            <a:pPr algn="r"/>
            <a:r>
              <a:rPr lang="ar-JO" sz="4000" dirty="0">
                <a:solidFill>
                  <a:srgbClr val="4B5563"/>
                </a:solidFill>
                <a:latin typeface="Amiri"/>
              </a:rPr>
              <a:t>انتشر بعدها </a:t>
            </a:r>
            <a:r>
              <a:rPr lang="ar-JO" sz="4000" b="1" dirty="0">
                <a:solidFill>
                  <a:srgbClr val="1E3A8A"/>
                </a:solidFill>
                <a:latin typeface="Amiri"/>
              </a:rPr>
              <a:t>تكريم الوردية</a:t>
            </a:r>
            <a:r>
              <a:rPr lang="ar-JO" sz="4000" dirty="0">
                <a:solidFill>
                  <a:srgbClr val="4B5563"/>
                </a:solidFill>
                <a:latin typeface="Amiri"/>
              </a:rPr>
              <a:t> وتشجّع إيمان الناس</a:t>
            </a:r>
            <a:endParaRPr lang="ar-JO" sz="4000" b="0" i="0" dirty="0">
              <a:solidFill>
                <a:srgbClr val="4B5563"/>
              </a:solidFill>
              <a:effectLst/>
              <a:latin typeface="Amiri"/>
            </a:endParaRPr>
          </a:p>
        </p:txBody>
      </p:sp>
      <p:pic>
        <p:nvPicPr>
          <p:cNvPr id="3" name="Picture 2" descr="11 Examples of Pulley - [Explained with Pictures] - Engineering Lear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7" y="396875"/>
            <a:ext cx="5117646" cy="30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5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</TotalTime>
  <Words>233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Amiri</vt:lpstr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2025-11-19T16:51:56Z</dcterms:created>
  <dcterms:modified xsi:type="dcterms:W3CDTF">2025-11-19T17:56:45Z</dcterms:modified>
</cp:coreProperties>
</file>