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C1AE4EE-E5F4-425C-9A6D-CC3EA555F141}" v="48" dt="2025-11-24T16:25:39.578"/>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78" d="100"/>
          <a:sy n="78" d="100"/>
        </p:scale>
        <p:origin x="878" y="77"/>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5" Type="http://schemas.microsoft.com/office/2015/10/relationships/revisionInfo" Target="revisionInfo.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Rawan Dababneh" userId="bb2dd2f0-d861-43a6-adc0-682673f3acdb" providerId="ADAL" clId="{B20BBDD2-5B84-4D7B-A75C-D4D225963FF1}"/>
    <pc:docChg chg="undo custSel addSld modSld">
      <pc:chgData name="Rawan Dababneh" userId="bb2dd2f0-d861-43a6-adc0-682673f3acdb" providerId="ADAL" clId="{B20BBDD2-5B84-4D7B-A75C-D4D225963FF1}" dt="2025-11-24T17:05:59.925" v="354" actId="113"/>
      <pc:docMkLst>
        <pc:docMk/>
      </pc:docMkLst>
      <pc:sldChg chg="addSp delSp modSp mod setBg setClrOvrMap">
        <pc:chgData name="Rawan Dababneh" userId="bb2dd2f0-d861-43a6-adc0-682673f3acdb" providerId="ADAL" clId="{B20BBDD2-5B84-4D7B-A75C-D4D225963FF1}" dt="2025-11-24T17:04:19.392" v="351" actId="27636"/>
        <pc:sldMkLst>
          <pc:docMk/>
          <pc:sldMk cId="1162584880" sldId="256"/>
        </pc:sldMkLst>
        <pc:spChg chg="mod">
          <ac:chgData name="Rawan Dababneh" userId="bb2dd2f0-d861-43a6-adc0-682673f3acdb" providerId="ADAL" clId="{B20BBDD2-5B84-4D7B-A75C-D4D225963FF1}" dt="2025-11-23T04:17:04.647" v="49" actId="26606"/>
          <ac:spMkLst>
            <pc:docMk/>
            <pc:sldMk cId="1162584880" sldId="256"/>
            <ac:spMk id="2" creationId="{3D837023-6D1C-7F1A-2C98-2A34CF162ADD}"/>
          </ac:spMkLst>
        </pc:spChg>
        <pc:spChg chg="mod ord">
          <ac:chgData name="Rawan Dababneh" userId="bb2dd2f0-d861-43a6-adc0-682673f3acdb" providerId="ADAL" clId="{B20BBDD2-5B84-4D7B-A75C-D4D225963FF1}" dt="2025-11-24T17:04:19.392" v="351" actId="27636"/>
          <ac:spMkLst>
            <pc:docMk/>
            <pc:sldMk cId="1162584880" sldId="256"/>
            <ac:spMk id="3" creationId="{F04870C8-F9FB-3DD0-50CC-47B4CB47D4C9}"/>
          </ac:spMkLst>
        </pc:spChg>
        <pc:spChg chg="add del">
          <ac:chgData name="Rawan Dababneh" userId="bb2dd2f0-d861-43a6-adc0-682673f3acdb" providerId="ADAL" clId="{B20BBDD2-5B84-4D7B-A75C-D4D225963FF1}" dt="2025-11-23T04:15:15.426" v="7" actId="26606"/>
          <ac:spMkLst>
            <pc:docMk/>
            <pc:sldMk cId="1162584880" sldId="256"/>
            <ac:spMk id="2055" creationId="{2C61293E-6EBE-43EF-A52C-9BEBFD7679D4}"/>
          </ac:spMkLst>
        </pc:spChg>
        <pc:spChg chg="add del">
          <ac:chgData name="Rawan Dababneh" userId="bb2dd2f0-d861-43a6-adc0-682673f3acdb" providerId="ADAL" clId="{B20BBDD2-5B84-4D7B-A75C-D4D225963FF1}" dt="2025-11-23T04:15:15.426" v="7" actId="26606"/>
          <ac:spMkLst>
            <pc:docMk/>
            <pc:sldMk cId="1162584880" sldId="256"/>
            <ac:spMk id="2057" creationId="{21540236-BFD5-4A9D-8840-4703E7F76825}"/>
          </ac:spMkLst>
        </pc:spChg>
        <pc:spChg chg="add del">
          <ac:chgData name="Rawan Dababneh" userId="bb2dd2f0-d861-43a6-adc0-682673f3acdb" providerId="ADAL" clId="{B20BBDD2-5B84-4D7B-A75C-D4D225963FF1}" dt="2025-11-23T04:15:16.706" v="9" actId="26606"/>
          <ac:spMkLst>
            <pc:docMk/>
            <pc:sldMk cId="1162584880" sldId="256"/>
            <ac:spMk id="2059" creationId="{D1D34770-47A8-402C-AF23-2B653F2D88C1}"/>
          </ac:spMkLst>
        </pc:spChg>
        <pc:spChg chg="add del">
          <ac:chgData name="Rawan Dababneh" userId="bb2dd2f0-d861-43a6-adc0-682673f3acdb" providerId="ADAL" clId="{B20BBDD2-5B84-4D7B-A75C-D4D225963FF1}" dt="2025-11-23T04:15:18.513" v="11" actId="26606"/>
          <ac:spMkLst>
            <pc:docMk/>
            <pc:sldMk cId="1162584880" sldId="256"/>
            <ac:spMk id="2061" creationId="{2C61293E-6EBE-43EF-A52C-9BEBFD7679D4}"/>
          </ac:spMkLst>
        </pc:spChg>
        <pc:spChg chg="add del">
          <ac:chgData name="Rawan Dababneh" userId="bb2dd2f0-d861-43a6-adc0-682673f3acdb" providerId="ADAL" clId="{B20BBDD2-5B84-4D7B-A75C-D4D225963FF1}" dt="2025-11-23T04:15:18.513" v="11" actId="26606"/>
          <ac:spMkLst>
            <pc:docMk/>
            <pc:sldMk cId="1162584880" sldId="256"/>
            <ac:spMk id="2062" creationId="{21540236-BFD5-4A9D-8840-4703E7F76825}"/>
          </ac:spMkLst>
        </pc:spChg>
        <pc:spChg chg="add del">
          <ac:chgData name="Rawan Dababneh" userId="bb2dd2f0-d861-43a6-adc0-682673f3acdb" providerId="ADAL" clId="{B20BBDD2-5B84-4D7B-A75C-D4D225963FF1}" dt="2025-11-23T04:15:20.572" v="13" actId="26606"/>
          <ac:spMkLst>
            <pc:docMk/>
            <pc:sldMk cId="1162584880" sldId="256"/>
            <ac:spMk id="2064" creationId="{D1D34770-47A8-402C-AF23-2B653F2D88C1}"/>
          </ac:spMkLst>
        </pc:spChg>
        <pc:spChg chg="add del">
          <ac:chgData name="Rawan Dababneh" userId="bb2dd2f0-d861-43a6-adc0-682673f3acdb" providerId="ADAL" clId="{B20BBDD2-5B84-4D7B-A75C-D4D225963FF1}" dt="2025-11-23T04:15:24.623" v="15" actId="26606"/>
          <ac:spMkLst>
            <pc:docMk/>
            <pc:sldMk cId="1162584880" sldId="256"/>
            <ac:spMk id="2066" creationId="{9AA72BD9-2C5A-4EDC-931F-5AA08EACA0F3}"/>
          </ac:spMkLst>
        </pc:spChg>
        <pc:spChg chg="add del">
          <ac:chgData name="Rawan Dababneh" userId="bb2dd2f0-d861-43a6-adc0-682673f3acdb" providerId="ADAL" clId="{B20BBDD2-5B84-4D7B-A75C-D4D225963FF1}" dt="2025-11-23T04:15:24.623" v="15" actId="26606"/>
          <ac:spMkLst>
            <pc:docMk/>
            <pc:sldMk cId="1162584880" sldId="256"/>
            <ac:spMk id="2067" creationId="{DD3981AC-7B61-4947-BCF3-F7AA7FA385B9}"/>
          </ac:spMkLst>
        </pc:spChg>
        <pc:spChg chg="add del">
          <ac:chgData name="Rawan Dababneh" userId="bb2dd2f0-d861-43a6-adc0-682673f3acdb" providerId="ADAL" clId="{B20BBDD2-5B84-4D7B-A75C-D4D225963FF1}" dt="2025-11-23T04:15:24.623" v="15" actId="26606"/>
          <ac:spMkLst>
            <pc:docMk/>
            <pc:sldMk cId="1162584880" sldId="256"/>
            <ac:spMk id="2068" creationId="{55D4142C-5077-457F-A6AD-3FECFDB39685}"/>
          </ac:spMkLst>
        </pc:spChg>
        <pc:spChg chg="add del">
          <ac:chgData name="Rawan Dababneh" userId="bb2dd2f0-d861-43a6-adc0-682673f3acdb" providerId="ADAL" clId="{B20BBDD2-5B84-4D7B-A75C-D4D225963FF1}" dt="2025-11-23T04:15:24.623" v="15" actId="26606"/>
          <ac:spMkLst>
            <pc:docMk/>
            <pc:sldMk cId="1162584880" sldId="256"/>
            <ac:spMk id="2069" creationId="{7A5F0580-5EE9-419F-96EE-B6529EF6E7D0}"/>
          </ac:spMkLst>
        </pc:spChg>
        <pc:spChg chg="add del">
          <ac:chgData name="Rawan Dababneh" userId="bb2dd2f0-d861-43a6-adc0-682673f3acdb" providerId="ADAL" clId="{B20BBDD2-5B84-4D7B-A75C-D4D225963FF1}" dt="2025-11-23T04:15:27.079" v="17" actId="26606"/>
          <ac:spMkLst>
            <pc:docMk/>
            <pc:sldMk cId="1162584880" sldId="256"/>
            <ac:spMk id="2071" creationId="{F13C74B1-5B17-4795-BED0-7140497B445A}"/>
          </ac:spMkLst>
        </pc:spChg>
        <pc:spChg chg="add del">
          <ac:chgData name="Rawan Dababneh" userId="bb2dd2f0-d861-43a6-adc0-682673f3acdb" providerId="ADAL" clId="{B20BBDD2-5B84-4D7B-A75C-D4D225963FF1}" dt="2025-11-23T04:15:27.079" v="17" actId="26606"/>
          <ac:spMkLst>
            <pc:docMk/>
            <pc:sldMk cId="1162584880" sldId="256"/>
            <ac:spMk id="2072" creationId="{D4974D33-8DC5-464E-8C6D-BE58F0669C17}"/>
          </ac:spMkLst>
        </pc:spChg>
        <pc:spChg chg="add del">
          <ac:chgData name="Rawan Dababneh" userId="bb2dd2f0-d861-43a6-adc0-682673f3acdb" providerId="ADAL" clId="{B20BBDD2-5B84-4D7B-A75C-D4D225963FF1}" dt="2025-11-23T04:15:28.551" v="19" actId="26606"/>
          <ac:spMkLst>
            <pc:docMk/>
            <pc:sldMk cId="1162584880" sldId="256"/>
            <ac:spMk id="2074" creationId="{9AA72BD9-2C5A-4EDC-931F-5AA08EACA0F3}"/>
          </ac:spMkLst>
        </pc:spChg>
        <pc:spChg chg="add del">
          <ac:chgData name="Rawan Dababneh" userId="bb2dd2f0-d861-43a6-adc0-682673f3acdb" providerId="ADAL" clId="{B20BBDD2-5B84-4D7B-A75C-D4D225963FF1}" dt="2025-11-23T04:15:28.551" v="19" actId="26606"/>
          <ac:spMkLst>
            <pc:docMk/>
            <pc:sldMk cId="1162584880" sldId="256"/>
            <ac:spMk id="2075" creationId="{DD3981AC-7B61-4947-BCF3-F7AA7FA385B9}"/>
          </ac:spMkLst>
        </pc:spChg>
        <pc:spChg chg="add del">
          <ac:chgData name="Rawan Dababneh" userId="bb2dd2f0-d861-43a6-adc0-682673f3acdb" providerId="ADAL" clId="{B20BBDD2-5B84-4D7B-A75C-D4D225963FF1}" dt="2025-11-23T04:15:28.551" v="19" actId="26606"/>
          <ac:spMkLst>
            <pc:docMk/>
            <pc:sldMk cId="1162584880" sldId="256"/>
            <ac:spMk id="2076" creationId="{55D4142C-5077-457F-A6AD-3FECFDB39685}"/>
          </ac:spMkLst>
        </pc:spChg>
        <pc:spChg chg="add del">
          <ac:chgData name="Rawan Dababneh" userId="bb2dd2f0-d861-43a6-adc0-682673f3acdb" providerId="ADAL" clId="{B20BBDD2-5B84-4D7B-A75C-D4D225963FF1}" dt="2025-11-23T04:15:28.551" v="19" actId="26606"/>
          <ac:spMkLst>
            <pc:docMk/>
            <pc:sldMk cId="1162584880" sldId="256"/>
            <ac:spMk id="2077" creationId="{7A5F0580-5EE9-419F-96EE-B6529EF6E7D0}"/>
          </ac:spMkLst>
        </pc:spChg>
        <pc:spChg chg="add del">
          <ac:chgData name="Rawan Dababneh" userId="bb2dd2f0-d861-43a6-adc0-682673f3acdb" providerId="ADAL" clId="{B20BBDD2-5B84-4D7B-A75C-D4D225963FF1}" dt="2025-11-23T04:15:33.473" v="21" actId="26606"/>
          <ac:spMkLst>
            <pc:docMk/>
            <pc:sldMk cId="1162584880" sldId="256"/>
            <ac:spMk id="2079" creationId="{9B7AD9F6-8CE7-4299-8FC6-328F4DCD3FF9}"/>
          </ac:spMkLst>
        </pc:spChg>
        <pc:spChg chg="add del">
          <ac:chgData name="Rawan Dababneh" userId="bb2dd2f0-d861-43a6-adc0-682673f3acdb" providerId="ADAL" clId="{B20BBDD2-5B84-4D7B-A75C-D4D225963FF1}" dt="2025-11-23T04:15:33.473" v="21" actId="26606"/>
          <ac:spMkLst>
            <pc:docMk/>
            <pc:sldMk cId="1162584880" sldId="256"/>
            <ac:spMk id="2080" creationId="{F49775AF-8896-43EE-92C6-83497D6DC56F}"/>
          </ac:spMkLst>
        </pc:spChg>
        <pc:spChg chg="add del">
          <ac:chgData name="Rawan Dababneh" userId="bb2dd2f0-d861-43a6-adc0-682673f3acdb" providerId="ADAL" clId="{B20BBDD2-5B84-4D7B-A75C-D4D225963FF1}" dt="2025-11-23T04:15:42.736" v="23" actId="26606"/>
          <ac:spMkLst>
            <pc:docMk/>
            <pc:sldMk cId="1162584880" sldId="256"/>
            <ac:spMk id="2082" creationId="{71B2258F-86CA-4D4D-8270-BC05FCDEBFB3}"/>
          </ac:spMkLst>
        </pc:spChg>
        <pc:spChg chg="add del">
          <ac:chgData name="Rawan Dababneh" userId="bb2dd2f0-d861-43a6-adc0-682673f3acdb" providerId="ADAL" clId="{B20BBDD2-5B84-4D7B-A75C-D4D225963FF1}" dt="2025-11-23T04:15:50.717" v="25" actId="26606"/>
          <ac:spMkLst>
            <pc:docMk/>
            <pc:sldMk cId="1162584880" sldId="256"/>
            <ac:spMk id="2084" creationId="{9AA72BD9-2C5A-4EDC-931F-5AA08EACA0F3}"/>
          </ac:spMkLst>
        </pc:spChg>
        <pc:spChg chg="add del">
          <ac:chgData name="Rawan Dababneh" userId="bb2dd2f0-d861-43a6-adc0-682673f3acdb" providerId="ADAL" clId="{B20BBDD2-5B84-4D7B-A75C-D4D225963FF1}" dt="2025-11-23T04:15:50.717" v="25" actId="26606"/>
          <ac:spMkLst>
            <pc:docMk/>
            <pc:sldMk cId="1162584880" sldId="256"/>
            <ac:spMk id="2085" creationId="{DD3981AC-7B61-4947-BCF3-F7AA7FA385B9}"/>
          </ac:spMkLst>
        </pc:spChg>
        <pc:spChg chg="add del">
          <ac:chgData name="Rawan Dababneh" userId="bb2dd2f0-d861-43a6-adc0-682673f3acdb" providerId="ADAL" clId="{B20BBDD2-5B84-4D7B-A75C-D4D225963FF1}" dt="2025-11-23T04:15:50.717" v="25" actId="26606"/>
          <ac:spMkLst>
            <pc:docMk/>
            <pc:sldMk cId="1162584880" sldId="256"/>
            <ac:spMk id="2086" creationId="{55D4142C-5077-457F-A6AD-3FECFDB39685}"/>
          </ac:spMkLst>
        </pc:spChg>
        <pc:spChg chg="add del">
          <ac:chgData name="Rawan Dababneh" userId="bb2dd2f0-d861-43a6-adc0-682673f3acdb" providerId="ADAL" clId="{B20BBDD2-5B84-4D7B-A75C-D4D225963FF1}" dt="2025-11-23T04:15:50.717" v="25" actId="26606"/>
          <ac:spMkLst>
            <pc:docMk/>
            <pc:sldMk cId="1162584880" sldId="256"/>
            <ac:spMk id="2087" creationId="{7A5F0580-5EE9-419F-96EE-B6529EF6E7D0}"/>
          </ac:spMkLst>
        </pc:spChg>
        <pc:spChg chg="add del">
          <ac:chgData name="Rawan Dababneh" userId="bb2dd2f0-d861-43a6-adc0-682673f3acdb" providerId="ADAL" clId="{B20BBDD2-5B84-4D7B-A75C-D4D225963FF1}" dt="2025-11-23T04:15:55.797" v="27" actId="26606"/>
          <ac:spMkLst>
            <pc:docMk/>
            <pc:sldMk cId="1162584880" sldId="256"/>
            <ac:spMk id="2089" creationId="{A2679492-7988-4050-9056-542444452411}"/>
          </ac:spMkLst>
        </pc:spChg>
        <pc:spChg chg="add del">
          <ac:chgData name="Rawan Dababneh" userId="bb2dd2f0-d861-43a6-adc0-682673f3acdb" providerId="ADAL" clId="{B20BBDD2-5B84-4D7B-A75C-D4D225963FF1}" dt="2025-11-23T04:15:55.797" v="27" actId="26606"/>
          <ac:spMkLst>
            <pc:docMk/>
            <pc:sldMk cId="1162584880" sldId="256"/>
            <ac:spMk id="2090" creationId="{B091B163-7D61-4891-ABCF-5C13D9C418D0}"/>
          </ac:spMkLst>
        </pc:spChg>
        <pc:spChg chg="add del">
          <ac:chgData name="Rawan Dababneh" userId="bb2dd2f0-d861-43a6-adc0-682673f3acdb" providerId="ADAL" clId="{B20BBDD2-5B84-4D7B-A75C-D4D225963FF1}" dt="2025-11-23T04:15:57.380" v="29" actId="26606"/>
          <ac:spMkLst>
            <pc:docMk/>
            <pc:sldMk cId="1162584880" sldId="256"/>
            <ac:spMk id="2093" creationId="{F13C74B1-5B17-4795-BED0-7140497B445A}"/>
          </ac:spMkLst>
        </pc:spChg>
        <pc:spChg chg="add del">
          <ac:chgData name="Rawan Dababneh" userId="bb2dd2f0-d861-43a6-adc0-682673f3acdb" providerId="ADAL" clId="{B20BBDD2-5B84-4D7B-A75C-D4D225963FF1}" dt="2025-11-23T04:15:57.380" v="29" actId="26606"/>
          <ac:spMkLst>
            <pc:docMk/>
            <pc:sldMk cId="1162584880" sldId="256"/>
            <ac:spMk id="2094" creationId="{D4974D33-8DC5-464E-8C6D-BE58F0669C17}"/>
          </ac:spMkLst>
        </pc:spChg>
        <pc:spChg chg="add del">
          <ac:chgData name="Rawan Dababneh" userId="bb2dd2f0-d861-43a6-adc0-682673f3acdb" providerId="ADAL" clId="{B20BBDD2-5B84-4D7B-A75C-D4D225963FF1}" dt="2025-11-23T04:16:05.650" v="31" actId="26606"/>
          <ac:spMkLst>
            <pc:docMk/>
            <pc:sldMk cId="1162584880" sldId="256"/>
            <ac:spMk id="2096" creationId="{71B2258F-86CA-4D4D-8270-BC05FCDEBFB3}"/>
          </ac:spMkLst>
        </pc:spChg>
        <pc:spChg chg="add del">
          <ac:chgData name="Rawan Dababneh" userId="bb2dd2f0-d861-43a6-adc0-682673f3acdb" providerId="ADAL" clId="{B20BBDD2-5B84-4D7B-A75C-D4D225963FF1}" dt="2025-11-23T04:16:08.377" v="33" actId="26606"/>
          <ac:spMkLst>
            <pc:docMk/>
            <pc:sldMk cId="1162584880" sldId="256"/>
            <ac:spMk id="2098" creationId="{2C61293E-6EBE-43EF-A52C-9BEBFD7679D4}"/>
          </ac:spMkLst>
        </pc:spChg>
        <pc:spChg chg="add del">
          <ac:chgData name="Rawan Dababneh" userId="bb2dd2f0-d861-43a6-adc0-682673f3acdb" providerId="ADAL" clId="{B20BBDD2-5B84-4D7B-A75C-D4D225963FF1}" dt="2025-11-23T04:16:08.377" v="33" actId="26606"/>
          <ac:spMkLst>
            <pc:docMk/>
            <pc:sldMk cId="1162584880" sldId="256"/>
            <ac:spMk id="2099" creationId="{21540236-BFD5-4A9D-8840-4703E7F76825}"/>
          </ac:spMkLst>
        </pc:spChg>
        <pc:spChg chg="add del">
          <ac:chgData name="Rawan Dababneh" userId="bb2dd2f0-d861-43a6-adc0-682673f3acdb" providerId="ADAL" clId="{B20BBDD2-5B84-4D7B-A75C-D4D225963FF1}" dt="2025-11-23T04:16:11.062" v="35" actId="26606"/>
          <ac:spMkLst>
            <pc:docMk/>
            <pc:sldMk cId="1162584880" sldId="256"/>
            <ac:spMk id="2101" creationId="{C0763A76-9F1C-4FC5-82B7-DD475DA461B2}"/>
          </ac:spMkLst>
        </pc:spChg>
        <pc:spChg chg="add del">
          <ac:chgData name="Rawan Dababneh" userId="bb2dd2f0-d861-43a6-adc0-682673f3acdb" providerId="ADAL" clId="{B20BBDD2-5B84-4D7B-A75C-D4D225963FF1}" dt="2025-11-23T04:16:11.062" v="35" actId="26606"/>
          <ac:spMkLst>
            <pc:docMk/>
            <pc:sldMk cId="1162584880" sldId="256"/>
            <ac:spMk id="2102" creationId="{E81BF4F6-F2CF-4984-9D14-D6966D92F99F}"/>
          </ac:spMkLst>
        </pc:spChg>
        <pc:spChg chg="add del">
          <ac:chgData name="Rawan Dababneh" userId="bb2dd2f0-d861-43a6-adc0-682673f3acdb" providerId="ADAL" clId="{B20BBDD2-5B84-4D7B-A75C-D4D225963FF1}" dt="2025-11-23T04:16:13.649" v="37" actId="26606"/>
          <ac:spMkLst>
            <pc:docMk/>
            <pc:sldMk cId="1162584880" sldId="256"/>
            <ac:spMk id="2104" creationId="{9B7AD9F6-8CE7-4299-8FC6-328F4DCD3FF9}"/>
          </ac:spMkLst>
        </pc:spChg>
        <pc:spChg chg="add del">
          <ac:chgData name="Rawan Dababneh" userId="bb2dd2f0-d861-43a6-adc0-682673f3acdb" providerId="ADAL" clId="{B20BBDD2-5B84-4D7B-A75C-D4D225963FF1}" dt="2025-11-23T04:16:13.649" v="37" actId="26606"/>
          <ac:spMkLst>
            <pc:docMk/>
            <pc:sldMk cId="1162584880" sldId="256"/>
            <ac:spMk id="2105" creationId="{F49775AF-8896-43EE-92C6-83497D6DC56F}"/>
          </ac:spMkLst>
        </pc:spChg>
        <pc:spChg chg="add del">
          <ac:chgData name="Rawan Dababneh" userId="bb2dd2f0-d861-43a6-adc0-682673f3acdb" providerId="ADAL" clId="{B20BBDD2-5B84-4D7B-A75C-D4D225963FF1}" dt="2025-11-23T04:16:14.533" v="39" actId="26606"/>
          <ac:spMkLst>
            <pc:docMk/>
            <pc:sldMk cId="1162584880" sldId="256"/>
            <ac:spMk id="2107" creationId="{2C61293E-6EBE-43EF-A52C-9BEBFD7679D4}"/>
          </ac:spMkLst>
        </pc:spChg>
        <pc:spChg chg="add del">
          <ac:chgData name="Rawan Dababneh" userId="bb2dd2f0-d861-43a6-adc0-682673f3acdb" providerId="ADAL" clId="{B20BBDD2-5B84-4D7B-A75C-D4D225963FF1}" dt="2025-11-23T04:16:14.533" v="39" actId="26606"/>
          <ac:spMkLst>
            <pc:docMk/>
            <pc:sldMk cId="1162584880" sldId="256"/>
            <ac:spMk id="2108" creationId="{21540236-BFD5-4A9D-8840-4703E7F76825}"/>
          </ac:spMkLst>
        </pc:spChg>
        <pc:spChg chg="add del">
          <ac:chgData name="Rawan Dababneh" userId="bb2dd2f0-d861-43a6-adc0-682673f3acdb" providerId="ADAL" clId="{B20BBDD2-5B84-4D7B-A75C-D4D225963FF1}" dt="2025-11-23T04:17:04.647" v="49" actId="26606"/>
          <ac:spMkLst>
            <pc:docMk/>
            <pc:sldMk cId="1162584880" sldId="256"/>
            <ac:spMk id="2110" creationId="{D1D34770-47A8-402C-AF23-2B653F2D88C1}"/>
          </ac:spMkLst>
        </pc:spChg>
        <pc:spChg chg="add del">
          <ac:chgData name="Rawan Dababneh" userId="bb2dd2f0-d861-43a6-adc0-682673f3acdb" providerId="ADAL" clId="{B20BBDD2-5B84-4D7B-A75C-D4D225963FF1}" dt="2025-11-23T04:16:39.729" v="44" actId="26606"/>
          <ac:spMkLst>
            <pc:docMk/>
            <pc:sldMk cId="1162584880" sldId="256"/>
            <ac:spMk id="2115" creationId="{D1D34770-47A8-402C-AF23-2B653F2D88C1}"/>
          </ac:spMkLst>
        </pc:spChg>
        <pc:spChg chg="add del">
          <ac:chgData name="Rawan Dababneh" userId="bb2dd2f0-d861-43a6-adc0-682673f3acdb" providerId="ADAL" clId="{B20BBDD2-5B84-4D7B-A75C-D4D225963FF1}" dt="2025-11-23T04:16:57.541" v="46" actId="26606"/>
          <ac:spMkLst>
            <pc:docMk/>
            <pc:sldMk cId="1162584880" sldId="256"/>
            <ac:spMk id="2117" creationId="{4E94261F-1ED3-4E90-88E6-13479144005B}"/>
          </ac:spMkLst>
        </pc:spChg>
        <pc:spChg chg="add del">
          <ac:chgData name="Rawan Dababneh" userId="bb2dd2f0-d861-43a6-adc0-682673f3acdb" providerId="ADAL" clId="{B20BBDD2-5B84-4D7B-A75C-D4D225963FF1}" dt="2025-11-23T04:16:57.541" v="46" actId="26606"/>
          <ac:spMkLst>
            <pc:docMk/>
            <pc:sldMk cId="1162584880" sldId="256"/>
            <ac:spMk id="2118" creationId="{C46B2449-FF07-47FC-AA19-DB68D98F32EF}"/>
          </ac:spMkLst>
        </pc:spChg>
        <pc:grpChg chg="add del">
          <ac:chgData name="Rawan Dababneh" userId="bb2dd2f0-d861-43a6-adc0-682673f3acdb" providerId="ADAL" clId="{B20BBDD2-5B84-4D7B-A75C-D4D225963FF1}" dt="2025-11-23T04:16:57.541" v="46" actId="26606"/>
          <ac:grpSpMkLst>
            <pc:docMk/>
            <pc:sldMk cId="1162584880" sldId="256"/>
            <ac:grpSpMk id="2119" creationId="{C6052961-5ADC-4465-9B95-E6D4A490D5AC}"/>
          </ac:grpSpMkLst>
        </pc:grpChg>
        <pc:picChg chg="add mod ord">
          <ac:chgData name="Rawan Dababneh" userId="bb2dd2f0-d861-43a6-adc0-682673f3acdb" providerId="ADAL" clId="{B20BBDD2-5B84-4D7B-A75C-D4D225963FF1}" dt="2025-11-23T04:17:12.166" v="54" actId="14100"/>
          <ac:picMkLst>
            <pc:docMk/>
            <pc:sldMk cId="1162584880" sldId="256"/>
            <ac:picMk id="2050" creationId="{29DC61B1-1285-C166-D4F9-48B69805AC88}"/>
          </ac:picMkLst>
        </pc:picChg>
        <pc:cxnChg chg="add del">
          <ac:chgData name="Rawan Dababneh" userId="bb2dd2f0-d861-43a6-adc0-682673f3acdb" providerId="ADAL" clId="{B20BBDD2-5B84-4D7B-A75C-D4D225963FF1}" dt="2025-11-23T04:15:55.797" v="27" actId="26606"/>
          <ac:cxnSpMkLst>
            <pc:docMk/>
            <pc:sldMk cId="1162584880" sldId="256"/>
            <ac:cxnSpMk id="2091" creationId="{C49DA8F6-BCC1-4447-B54C-57856834B94B}"/>
          </ac:cxnSpMkLst>
        </pc:cxnChg>
        <pc:cxnChg chg="add del">
          <ac:chgData name="Rawan Dababneh" userId="bb2dd2f0-d861-43a6-adc0-682673f3acdb" providerId="ADAL" clId="{B20BBDD2-5B84-4D7B-A75C-D4D225963FF1}" dt="2025-11-23T04:16:57.541" v="46" actId="26606"/>
          <ac:cxnSpMkLst>
            <pc:docMk/>
            <pc:sldMk cId="1162584880" sldId="256"/>
            <ac:cxnSpMk id="2124" creationId="{56020367-4FD5-4596-8E10-C5F095CD8DBF}"/>
          </ac:cxnSpMkLst>
        </pc:cxnChg>
      </pc:sldChg>
      <pc:sldChg chg="addSp delSp modSp mod setBg">
        <pc:chgData name="Rawan Dababneh" userId="bb2dd2f0-d861-43a6-adc0-682673f3acdb" providerId="ADAL" clId="{B20BBDD2-5B84-4D7B-A75C-D4D225963FF1}" dt="2025-11-24T16:23:17.172" v="339" actId="20577"/>
        <pc:sldMkLst>
          <pc:docMk/>
          <pc:sldMk cId="886970637" sldId="257"/>
        </pc:sldMkLst>
        <pc:spChg chg="mod">
          <ac:chgData name="Rawan Dababneh" userId="bb2dd2f0-d861-43a6-adc0-682673f3acdb" providerId="ADAL" clId="{B20BBDD2-5B84-4D7B-A75C-D4D225963FF1}" dt="2025-11-23T04:21:41.509" v="87" actId="255"/>
          <ac:spMkLst>
            <pc:docMk/>
            <pc:sldMk cId="886970637" sldId="257"/>
            <ac:spMk id="2" creationId="{89B05AC6-D3E2-B5F0-311A-2DF779778C72}"/>
          </ac:spMkLst>
        </pc:spChg>
        <pc:spChg chg="mod ord">
          <ac:chgData name="Rawan Dababneh" userId="bb2dd2f0-d861-43a6-adc0-682673f3acdb" providerId="ADAL" clId="{B20BBDD2-5B84-4D7B-A75C-D4D225963FF1}" dt="2025-11-24T16:23:17.172" v="339" actId="20577"/>
          <ac:spMkLst>
            <pc:docMk/>
            <pc:sldMk cId="886970637" sldId="257"/>
            <ac:spMk id="4" creationId="{7C32BAA6-96A2-B4C4-E315-01A218684928}"/>
          </ac:spMkLst>
        </pc:spChg>
        <pc:spChg chg="add del">
          <ac:chgData name="Rawan Dababneh" userId="bb2dd2f0-d861-43a6-adc0-682673f3acdb" providerId="ADAL" clId="{B20BBDD2-5B84-4D7B-A75C-D4D225963FF1}" dt="2025-11-23T04:21:10.264" v="79" actId="26606"/>
          <ac:spMkLst>
            <pc:docMk/>
            <pc:sldMk cId="886970637" sldId="257"/>
            <ac:spMk id="1032" creationId="{A2679492-7988-4050-9056-542444452411}"/>
          </ac:spMkLst>
        </pc:spChg>
        <pc:spChg chg="add del">
          <ac:chgData name="Rawan Dababneh" userId="bb2dd2f0-d861-43a6-adc0-682673f3acdb" providerId="ADAL" clId="{B20BBDD2-5B84-4D7B-A75C-D4D225963FF1}" dt="2025-11-23T04:21:10.264" v="79" actId="26606"/>
          <ac:spMkLst>
            <pc:docMk/>
            <pc:sldMk cId="886970637" sldId="257"/>
            <ac:spMk id="1034" creationId="{B091B163-7D61-4891-ABCF-5C13D9C418D0}"/>
          </ac:spMkLst>
        </pc:spChg>
        <pc:spChg chg="add del">
          <ac:chgData name="Rawan Dababneh" userId="bb2dd2f0-d861-43a6-adc0-682673f3acdb" providerId="ADAL" clId="{B20BBDD2-5B84-4D7B-A75C-D4D225963FF1}" dt="2025-11-23T04:21:08.396" v="76" actId="26606"/>
          <ac:spMkLst>
            <pc:docMk/>
            <pc:sldMk cId="886970637" sldId="257"/>
            <ac:spMk id="1038" creationId="{2EB492CD-616E-47F8-933B-5E2D952A0593}"/>
          </ac:spMkLst>
        </pc:spChg>
        <pc:spChg chg="add del">
          <ac:chgData name="Rawan Dababneh" userId="bb2dd2f0-d861-43a6-adc0-682673f3acdb" providerId="ADAL" clId="{B20BBDD2-5B84-4D7B-A75C-D4D225963FF1}" dt="2025-11-23T04:21:08.396" v="76" actId="26606"/>
          <ac:spMkLst>
            <pc:docMk/>
            <pc:sldMk cId="886970637" sldId="257"/>
            <ac:spMk id="1039" creationId="{59383CF9-23B5-4335-9B21-1791C4CF1C75}"/>
          </ac:spMkLst>
        </pc:spChg>
        <pc:spChg chg="add del">
          <ac:chgData name="Rawan Dababneh" userId="bb2dd2f0-d861-43a6-adc0-682673f3acdb" providerId="ADAL" clId="{B20BBDD2-5B84-4D7B-A75C-D4D225963FF1}" dt="2025-11-23T04:21:08.396" v="76" actId="26606"/>
          <ac:spMkLst>
            <pc:docMk/>
            <pc:sldMk cId="886970637" sldId="257"/>
            <ac:spMk id="1040" creationId="{0007FE00-9498-4706-B255-6437B0252C02}"/>
          </ac:spMkLst>
        </pc:spChg>
        <pc:spChg chg="add del">
          <ac:chgData name="Rawan Dababneh" userId="bb2dd2f0-d861-43a6-adc0-682673f3acdb" providerId="ADAL" clId="{B20BBDD2-5B84-4D7B-A75C-D4D225963FF1}" dt="2025-11-23T04:20:56.567" v="64" actId="26606"/>
          <ac:spMkLst>
            <pc:docMk/>
            <pc:sldMk cId="886970637" sldId="257"/>
            <ac:spMk id="1041" creationId="{9F7D5CDA-D291-4307-BF55-1381FED29634}"/>
          </ac:spMkLst>
        </pc:spChg>
        <pc:spChg chg="add del">
          <ac:chgData name="Rawan Dababneh" userId="bb2dd2f0-d861-43a6-adc0-682673f3acdb" providerId="ADAL" clId="{B20BBDD2-5B84-4D7B-A75C-D4D225963FF1}" dt="2025-11-23T04:21:10.251" v="78" actId="26606"/>
          <ac:spMkLst>
            <pc:docMk/>
            <pc:sldMk cId="886970637" sldId="257"/>
            <ac:spMk id="1042" creationId="{7DE220E6-BA55-4F04-B3C4-F4985F3E77AF}"/>
          </ac:spMkLst>
        </pc:spChg>
        <pc:spChg chg="add del">
          <ac:chgData name="Rawan Dababneh" userId="bb2dd2f0-d861-43a6-adc0-682673f3acdb" providerId="ADAL" clId="{B20BBDD2-5B84-4D7B-A75C-D4D225963FF1}" dt="2025-11-23T04:21:00.473" v="66" actId="26606"/>
          <ac:spMkLst>
            <pc:docMk/>
            <pc:sldMk cId="886970637" sldId="257"/>
            <ac:spMk id="1043" creationId="{B091B163-7D61-4891-ABCF-5C13D9C418D0}"/>
          </ac:spMkLst>
        </pc:spChg>
        <pc:spChg chg="add del">
          <ac:chgData name="Rawan Dababneh" userId="bb2dd2f0-d861-43a6-adc0-682673f3acdb" providerId="ADAL" clId="{B20BBDD2-5B84-4D7B-A75C-D4D225963FF1}" dt="2025-11-23T04:21:00.473" v="66" actId="26606"/>
          <ac:spMkLst>
            <pc:docMk/>
            <pc:sldMk cId="886970637" sldId="257"/>
            <ac:spMk id="1044" creationId="{A2679492-7988-4050-9056-542444452411}"/>
          </ac:spMkLst>
        </pc:spChg>
        <pc:spChg chg="add del">
          <ac:chgData name="Rawan Dababneh" userId="bb2dd2f0-d861-43a6-adc0-682673f3acdb" providerId="ADAL" clId="{B20BBDD2-5B84-4D7B-A75C-D4D225963FF1}" dt="2025-11-23T04:21:10.251" v="78" actId="26606"/>
          <ac:spMkLst>
            <pc:docMk/>
            <pc:sldMk cId="886970637" sldId="257"/>
            <ac:spMk id="1046" creationId="{5AE190BC-D2FD-433E-AB89-0DF68EFD6D09}"/>
          </ac:spMkLst>
        </pc:spChg>
        <pc:spChg chg="add del">
          <ac:chgData name="Rawan Dababneh" userId="bb2dd2f0-d861-43a6-adc0-682673f3acdb" providerId="ADAL" clId="{B20BBDD2-5B84-4D7B-A75C-D4D225963FF1}" dt="2025-11-23T04:21:02.548" v="68" actId="26606"/>
          <ac:spMkLst>
            <pc:docMk/>
            <pc:sldMk cId="886970637" sldId="257"/>
            <ac:spMk id="1047" creationId="{2EB492CD-616E-47F8-933B-5E2D952A0593}"/>
          </ac:spMkLst>
        </pc:spChg>
        <pc:spChg chg="add del">
          <ac:chgData name="Rawan Dababneh" userId="bb2dd2f0-d861-43a6-adc0-682673f3acdb" providerId="ADAL" clId="{B20BBDD2-5B84-4D7B-A75C-D4D225963FF1}" dt="2025-11-23T04:21:02.548" v="68" actId="26606"/>
          <ac:spMkLst>
            <pc:docMk/>
            <pc:sldMk cId="886970637" sldId="257"/>
            <ac:spMk id="1048" creationId="{59383CF9-23B5-4335-9B21-1791C4CF1C75}"/>
          </ac:spMkLst>
        </pc:spChg>
        <pc:spChg chg="add del">
          <ac:chgData name="Rawan Dababneh" userId="bb2dd2f0-d861-43a6-adc0-682673f3acdb" providerId="ADAL" clId="{B20BBDD2-5B84-4D7B-A75C-D4D225963FF1}" dt="2025-11-23T04:21:02.548" v="68" actId="26606"/>
          <ac:spMkLst>
            <pc:docMk/>
            <pc:sldMk cId="886970637" sldId="257"/>
            <ac:spMk id="1049" creationId="{0007FE00-9498-4706-B255-6437B0252C02}"/>
          </ac:spMkLst>
        </pc:spChg>
        <pc:spChg chg="add del">
          <ac:chgData name="Rawan Dababneh" userId="bb2dd2f0-d861-43a6-adc0-682673f3acdb" providerId="ADAL" clId="{B20BBDD2-5B84-4D7B-A75C-D4D225963FF1}" dt="2025-11-23T04:21:10.251" v="78" actId="26606"/>
          <ac:spMkLst>
            <pc:docMk/>
            <pc:sldMk cId="886970637" sldId="257"/>
            <ac:spMk id="1050" creationId="{43E8FEA2-54EE-4F84-B5DB-A055A7D805EE}"/>
          </ac:spMkLst>
        </pc:spChg>
        <pc:spChg chg="add del">
          <ac:chgData name="Rawan Dababneh" userId="bb2dd2f0-d861-43a6-adc0-682673f3acdb" providerId="ADAL" clId="{B20BBDD2-5B84-4D7B-A75C-D4D225963FF1}" dt="2025-11-23T04:21:04.016" v="70" actId="26606"/>
          <ac:spMkLst>
            <pc:docMk/>
            <pc:sldMk cId="886970637" sldId="257"/>
            <ac:spMk id="1052" creationId="{327D73B4-9F5C-4A64-A179-51B9500CB8B5}"/>
          </ac:spMkLst>
        </pc:spChg>
        <pc:spChg chg="add del">
          <ac:chgData name="Rawan Dababneh" userId="bb2dd2f0-d861-43a6-adc0-682673f3acdb" providerId="ADAL" clId="{B20BBDD2-5B84-4D7B-A75C-D4D225963FF1}" dt="2025-11-23T04:21:04.016" v="70" actId="26606"/>
          <ac:spMkLst>
            <pc:docMk/>
            <pc:sldMk cId="886970637" sldId="257"/>
            <ac:spMk id="1053" creationId="{C1F06963-6374-4B48-844F-071A9BAAAE02}"/>
          </ac:spMkLst>
        </pc:spChg>
        <pc:spChg chg="add del">
          <ac:chgData name="Rawan Dababneh" userId="bb2dd2f0-d861-43a6-adc0-682673f3acdb" providerId="ADAL" clId="{B20BBDD2-5B84-4D7B-A75C-D4D225963FF1}" dt="2025-11-23T04:21:04.016" v="70" actId="26606"/>
          <ac:spMkLst>
            <pc:docMk/>
            <pc:sldMk cId="886970637" sldId="257"/>
            <ac:spMk id="1054" creationId="{6CB927A4-E432-4310-9CD5-E89FF5063179}"/>
          </ac:spMkLst>
        </pc:spChg>
        <pc:spChg chg="add del">
          <ac:chgData name="Rawan Dababneh" userId="bb2dd2f0-d861-43a6-adc0-682673f3acdb" providerId="ADAL" clId="{B20BBDD2-5B84-4D7B-A75C-D4D225963FF1}" dt="2025-11-23T04:21:04.016" v="70" actId="26606"/>
          <ac:spMkLst>
            <pc:docMk/>
            <pc:sldMk cId="886970637" sldId="257"/>
            <ac:spMk id="1055" creationId="{1453BF6C-B012-48B7-B4E8-6D7AC7C27D02}"/>
          </ac:spMkLst>
        </pc:spChg>
        <pc:spChg chg="add del">
          <ac:chgData name="Rawan Dababneh" userId="bb2dd2f0-d861-43a6-adc0-682673f3acdb" providerId="ADAL" clId="{B20BBDD2-5B84-4D7B-A75C-D4D225963FF1}" dt="2025-11-23T04:21:04.016" v="70" actId="26606"/>
          <ac:spMkLst>
            <pc:docMk/>
            <pc:sldMk cId="886970637" sldId="257"/>
            <ac:spMk id="1056" creationId="{E3020543-B24B-4EC4-8FFC-8DD88EEA91A8}"/>
          </ac:spMkLst>
        </pc:spChg>
        <pc:spChg chg="add">
          <ac:chgData name="Rawan Dababneh" userId="bb2dd2f0-d861-43a6-adc0-682673f3acdb" providerId="ADAL" clId="{B20BBDD2-5B84-4D7B-A75C-D4D225963FF1}" dt="2025-11-23T04:21:10.264" v="79" actId="26606"/>
          <ac:spMkLst>
            <pc:docMk/>
            <pc:sldMk cId="886970637" sldId="257"/>
            <ac:spMk id="1057" creationId="{9F7D5CDA-D291-4307-BF55-1381FED29634}"/>
          </ac:spMkLst>
        </pc:spChg>
        <pc:spChg chg="add del">
          <ac:chgData name="Rawan Dababneh" userId="bb2dd2f0-d861-43a6-adc0-682673f3acdb" providerId="ADAL" clId="{B20BBDD2-5B84-4D7B-A75C-D4D225963FF1}" dt="2025-11-23T04:21:07.011" v="72" actId="26606"/>
          <ac:spMkLst>
            <pc:docMk/>
            <pc:sldMk cId="886970637" sldId="257"/>
            <ac:spMk id="1058" creationId="{5AA03EDC-7067-4DFF-B672-541D016AAAB8}"/>
          </ac:spMkLst>
        </pc:spChg>
        <pc:spChg chg="add del">
          <ac:chgData name="Rawan Dababneh" userId="bb2dd2f0-d861-43a6-adc0-682673f3acdb" providerId="ADAL" clId="{B20BBDD2-5B84-4D7B-A75C-D4D225963FF1}" dt="2025-11-23T04:21:07.011" v="72" actId="26606"/>
          <ac:spMkLst>
            <pc:docMk/>
            <pc:sldMk cId="886970637" sldId="257"/>
            <ac:spMk id="1059" creationId="{0EBF3E39-B0BE-496A-8604-9007470FFA3A}"/>
          </ac:spMkLst>
        </pc:spChg>
        <pc:picChg chg="add mod ord">
          <ac:chgData name="Rawan Dababneh" userId="bb2dd2f0-d861-43a6-adc0-682673f3acdb" providerId="ADAL" clId="{B20BBDD2-5B84-4D7B-A75C-D4D225963FF1}" dt="2025-11-23T04:21:16.801" v="81" actId="1076"/>
          <ac:picMkLst>
            <pc:docMk/>
            <pc:sldMk cId="886970637" sldId="257"/>
            <ac:picMk id="1027" creationId="{69140D0A-78C0-8C95-12BB-97F292EF4C71}"/>
          </ac:picMkLst>
        </pc:picChg>
        <pc:cxnChg chg="add del">
          <ac:chgData name="Rawan Dababneh" userId="bb2dd2f0-d861-43a6-adc0-682673f3acdb" providerId="ADAL" clId="{B20BBDD2-5B84-4D7B-A75C-D4D225963FF1}" dt="2025-11-23T04:21:10.264" v="79" actId="26606"/>
          <ac:cxnSpMkLst>
            <pc:docMk/>
            <pc:sldMk cId="886970637" sldId="257"/>
            <ac:cxnSpMk id="1036" creationId="{C49DA8F6-BCC1-4447-B54C-57856834B94B}"/>
          </ac:cxnSpMkLst>
        </pc:cxnChg>
        <pc:cxnChg chg="add del">
          <ac:chgData name="Rawan Dababneh" userId="bb2dd2f0-d861-43a6-adc0-682673f3acdb" providerId="ADAL" clId="{B20BBDD2-5B84-4D7B-A75C-D4D225963FF1}" dt="2025-11-23T04:21:00.473" v="66" actId="26606"/>
          <ac:cxnSpMkLst>
            <pc:docMk/>
            <pc:sldMk cId="886970637" sldId="257"/>
            <ac:cxnSpMk id="1045" creationId="{C49DA8F6-BCC1-4447-B54C-57856834B94B}"/>
          </ac:cxnSpMkLst>
        </pc:cxnChg>
      </pc:sldChg>
      <pc:sldChg chg="addSp delSp modSp mod setBg addAnim delAnim">
        <pc:chgData name="Rawan Dababneh" userId="bb2dd2f0-d861-43a6-adc0-682673f3acdb" providerId="ADAL" clId="{B20BBDD2-5B84-4D7B-A75C-D4D225963FF1}" dt="2025-11-24T16:25:39.578" v="340" actId="122"/>
        <pc:sldMkLst>
          <pc:docMk/>
          <pc:sldMk cId="2338228465" sldId="258"/>
        </pc:sldMkLst>
        <pc:spChg chg="mod">
          <ac:chgData name="Rawan Dababneh" userId="bb2dd2f0-d861-43a6-adc0-682673f3acdb" providerId="ADAL" clId="{B20BBDD2-5B84-4D7B-A75C-D4D225963FF1}" dt="2025-11-24T16:25:39.578" v="340" actId="122"/>
          <ac:spMkLst>
            <pc:docMk/>
            <pc:sldMk cId="2338228465" sldId="258"/>
            <ac:spMk id="2" creationId="{1471D99C-CFD4-30D4-A5B6-5B6578A9DA3D}"/>
          </ac:spMkLst>
        </pc:spChg>
        <pc:spChg chg="mod">
          <ac:chgData name="Rawan Dababneh" userId="bb2dd2f0-d861-43a6-adc0-682673f3acdb" providerId="ADAL" clId="{B20BBDD2-5B84-4D7B-A75C-D4D225963FF1}" dt="2025-11-24T02:48:58.772" v="135"/>
          <ac:spMkLst>
            <pc:docMk/>
            <pc:sldMk cId="2338228465" sldId="258"/>
            <ac:spMk id="3" creationId="{42E5B1A5-33D2-83C9-BB6D-586FE5B08305}"/>
          </ac:spMkLst>
        </pc:spChg>
        <pc:spChg chg="add del">
          <ac:chgData name="Rawan Dababneh" userId="bb2dd2f0-d861-43a6-adc0-682673f3acdb" providerId="ADAL" clId="{B20BBDD2-5B84-4D7B-A75C-D4D225963FF1}" dt="2025-11-23T04:22:19.012" v="92" actId="26606"/>
          <ac:spMkLst>
            <pc:docMk/>
            <pc:sldMk cId="2338228465" sldId="258"/>
            <ac:spMk id="3079" creationId="{9F7D5CDA-D291-4307-BF55-1381FED29634}"/>
          </ac:spMkLst>
        </pc:spChg>
        <pc:spChg chg="add del">
          <ac:chgData name="Rawan Dababneh" userId="bb2dd2f0-d861-43a6-adc0-682673f3acdb" providerId="ADAL" clId="{B20BBDD2-5B84-4D7B-A75C-D4D225963FF1}" dt="2025-11-23T04:22:24.300" v="95" actId="26606"/>
          <ac:spMkLst>
            <pc:docMk/>
            <pc:sldMk cId="2338228465" sldId="258"/>
            <ac:spMk id="3081" creationId="{5239C5D7-3A83-4B28-BA16-9364DA5FA6A4}"/>
          </ac:spMkLst>
        </pc:spChg>
        <pc:spChg chg="add del">
          <ac:chgData name="Rawan Dababneh" userId="bb2dd2f0-d861-43a6-adc0-682673f3acdb" providerId="ADAL" clId="{B20BBDD2-5B84-4D7B-A75C-D4D225963FF1}" dt="2025-11-23T04:22:24.300" v="95" actId="26606"/>
          <ac:spMkLst>
            <pc:docMk/>
            <pc:sldMk cId="2338228465" sldId="258"/>
            <ac:spMk id="3082" creationId="{518BCE60-EB58-4019-B93A-1094BA89FB95}"/>
          </ac:spMkLst>
        </pc:spChg>
        <pc:spChg chg="add del">
          <ac:chgData name="Rawan Dababneh" userId="bb2dd2f0-d861-43a6-adc0-682673f3acdb" providerId="ADAL" clId="{B20BBDD2-5B84-4D7B-A75C-D4D225963FF1}" dt="2025-11-23T04:22:24.300" v="95" actId="26606"/>
          <ac:spMkLst>
            <pc:docMk/>
            <pc:sldMk cId="2338228465" sldId="258"/>
            <ac:spMk id="3083" creationId="{C0E4BDC5-1DF0-B758-02E4-0AA24AB72BA9}"/>
          </ac:spMkLst>
        </pc:spChg>
        <pc:spChg chg="add del">
          <ac:chgData name="Rawan Dababneh" userId="bb2dd2f0-d861-43a6-adc0-682673f3acdb" providerId="ADAL" clId="{B20BBDD2-5B84-4D7B-A75C-D4D225963FF1}" dt="2025-11-23T04:22:24.300" v="95" actId="26606"/>
          <ac:spMkLst>
            <pc:docMk/>
            <pc:sldMk cId="2338228465" sldId="258"/>
            <ac:spMk id="3085" creationId="{49109861-B852-BC17-33D7-416D00A39674}"/>
          </ac:spMkLst>
        </pc:spChg>
        <pc:spChg chg="add del">
          <ac:chgData name="Rawan Dababneh" userId="bb2dd2f0-d861-43a6-adc0-682673f3acdb" providerId="ADAL" clId="{B20BBDD2-5B84-4D7B-A75C-D4D225963FF1}" dt="2025-11-23T04:22:24.863" v="97" actId="26606"/>
          <ac:spMkLst>
            <pc:docMk/>
            <pc:sldMk cId="2338228465" sldId="258"/>
            <ac:spMk id="3087" creationId="{C0763A76-9F1C-4FC5-82B7-DD475DA461B2}"/>
          </ac:spMkLst>
        </pc:spChg>
        <pc:spChg chg="add del">
          <ac:chgData name="Rawan Dababneh" userId="bb2dd2f0-d861-43a6-adc0-682673f3acdb" providerId="ADAL" clId="{B20BBDD2-5B84-4D7B-A75C-D4D225963FF1}" dt="2025-11-23T04:22:24.863" v="97" actId="26606"/>
          <ac:spMkLst>
            <pc:docMk/>
            <pc:sldMk cId="2338228465" sldId="258"/>
            <ac:spMk id="3088" creationId="{E81BF4F6-F2CF-4984-9D14-D6966D92F99F}"/>
          </ac:spMkLst>
        </pc:spChg>
        <pc:spChg chg="add del">
          <ac:chgData name="Rawan Dababneh" userId="bb2dd2f0-d861-43a6-adc0-682673f3acdb" providerId="ADAL" clId="{B20BBDD2-5B84-4D7B-A75C-D4D225963FF1}" dt="2025-11-23T04:22:30.945" v="101" actId="26606"/>
          <ac:spMkLst>
            <pc:docMk/>
            <pc:sldMk cId="2338228465" sldId="258"/>
            <ac:spMk id="3089" creationId="{8D71EDA1-87BF-4D5D-AB79-F346FD19278A}"/>
          </ac:spMkLst>
        </pc:spChg>
        <pc:spChg chg="add del">
          <ac:chgData name="Rawan Dababneh" userId="bb2dd2f0-d861-43a6-adc0-682673f3acdb" providerId="ADAL" clId="{B20BBDD2-5B84-4D7B-A75C-D4D225963FF1}" dt="2025-11-23T04:22:27.565" v="99" actId="26606"/>
          <ac:spMkLst>
            <pc:docMk/>
            <pc:sldMk cId="2338228465" sldId="258"/>
            <ac:spMk id="3090" creationId="{798FE0E0-D95D-46EF-A375-475D4DB0ED45}"/>
          </ac:spMkLst>
        </pc:spChg>
        <pc:spChg chg="add del">
          <ac:chgData name="Rawan Dababneh" userId="bb2dd2f0-d861-43a6-adc0-682673f3acdb" providerId="ADAL" clId="{B20BBDD2-5B84-4D7B-A75C-D4D225963FF1}" dt="2025-11-23T04:22:27.565" v="99" actId="26606"/>
          <ac:spMkLst>
            <pc:docMk/>
            <pc:sldMk cId="2338228465" sldId="258"/>
            <ac:spMk id="3091" creationId="{2D82A42F-AEBE-4065-9792-036A904D8564}"/>
          </ac:spMkLst>
        </pc:spChg>
        <pc:spChg chg="add del">
          <ac:chgData name="Rawan Dababneh" userId="bb2dd2f0-d861-43a6-adc0-682673f3acdb" providerId="ADAL" clId="{B20BBDD2-5B84-4D7B-A75C-D4D225963FF1}" dt="2025-11-23T04:22:30.945" v="101" actId="26606"/>
          <ac:spMkLst>
            <pc:docMk/>
            <pc:sldMk cId="2338228465" sldId="258"/>
            <ac:spMk id="3093" creationId="{C4285719-470E-454C-AF62-8323075F1F5B}"/>
          </ac:spMkLst>
        </pc:spChg>
        <pc:spChg chg="add del">
          <ac:chgData name="Rawan Dababneh" userId="bb2dd2f0-d861-43a6-adc0-682673f3acdb" providerId="ADAL" clId="{B20BBDD2-5B84-4D7B-A75C-D4D225963FF1}" dt="2025-11-23T04:22:30.945" v="101" actId="26606"/>
          <ac:spMkLst>
            <pc:docMk/>
            <pc:sldMk cId="2338228465" sldId="258"/>
            <ac:spMk id="3094" creationId="{CD9FE4EF-C4D8-49A0-B2FF-81D8DB7D8A24}"/>
          </ac:spMkLst>
        </pc:spChg>
        <pc:spChg chg="add del">
          <ac:chgData name="Rawan Dababneh" userId="bb2dd2f0-d861-43a6-adc0-682673f3acdb" providerId="ADAL" clId="{B20BBDD2-5B84-4D7B-A75C-D4D225963FF1}" dt="2025-11-23T04:22:30.945" v="101" actId="26606"/>
          <ac:spMkLst>
            <pc:docMk/>
            <pc:sldMk cId="2338228465" sldId="258"/>
            <ac:spMk id="3095" creationId="{4300840D-0A0B-4512-BACA-B439D5B9C57C}"/>
          </ac:spMkLst>
        </pc:spChg>
        <pc:spChg chg="add del">
          <ac:chgData name="Rawan Dababneh" userId="bb2dd2f0-d861-43a6-adc0-682673f3acdb" providerId="ADAL" clId="{B20BBDD2-5B84-4D7B-A75C-D4D225963FF1}" dt="2025-11-23T04:22:30.945" v="101" actId="26606"/>
          <ac:spMkLst>
            <pc:docMk/>
            <pc:sldMk cId="2338228465" sldId="258"/>
            <ac:spMk id="3096" creationId="{D2B78728-A580-49A7-84F9-6EF6F583ADE0}"/>
          </ac:spMkLst>
        </pc:spChg>
        <pc:spChg chg="add del">
          <ac:chgData name="Rawan Dababneh" userId="bb2dd2f0-d861-43a6-adc0-682673f3acdb" providerId="ADAL" clId="{B20BBDD2-5B84-4D7B-A75C-D4D225963FF1}" dt="2025-11-23T04:22:30.945" v="101" actId="26606"/>
          <ac:spMkLst>
            <pc:docMk/>
            <pc:sldMk cId="2338228465" sldId="258"/>
            <ac:spMk id="3097" creationId="{38FAA1A1-D861-433F-88FA-1E9D6FD31D11}"/>
          </ac:spMkLst>
        </pc:spChg>
        <pc:spChg chg="add del">
          <ac:chgData name="Rawan Dababneh" userId="bb2dd2f0-d861-43a6-adc0-682673f3acdb" providerId="ADAL" clId="{B20BBDD2-5B84-4D7B-A75C-D4D225963FF1}" dt="2025-11-23T04:22:33.602" v="104" actId="26606"/>
          <ac:spMkLst>
            <pc:docMk/>
            <pc:sldMk cId="2338228465" sldId="258"/>
            <ac:spMk id="3099" creationId="{518BCE60-EB58-4019-B93A-1094BA89FB95}"/>
          </ac:spMkLst>
        </pc:spChg>
        <pc:spChg chg="add del">
          <ac:chgData name="Rawan Dababneh" userId="bb2dd2f0-d861-43a6-adc0-682673f3acdb" providerId="ADAL" clId="{B20BBDD2-5B84-4D7B-A75C-D4D225963FF1}" dt="2025-11-23T04:22:33.602" v="104" actId="26606"/>
          <ac:spMkLst>
            <pc:docMk/>
            <pc:sldMk cId="2338228465" sldId="258"/>
            <ac:spMk id="3100" creationId="{5239C5D7-3A83-4B28-BA16-9364DA5FA6A4}"/>
          </ac:spMkLst>
        </pc:spChg>
        <pc:spChg chg="add del">
          <ac:chgData name="Rawan Dababneh" userId="bb2dd2f0-d861-43a6-adc0-682673f3acdb" providerId="ADAL" clId="{B20BBDD2-5B84-4D7B-A75C-D4D225963FF1}" dt="2025-11-23T04:22:33.602" v="104" actId="26606"/>
          <ac:spMkLst>
            <pc:docMk/>
            <pc:sldMk cId="2338228465" sldId="258"/>
            <ac:spMk id="3101" creationId="{C0E4BDC5-1DF0-B758-02E4-0AA24AB72BA9}"/>
          </ac:spMkLst>
        </pc:spChg>
        <pc:spChg chg="add del">
          <ac:chgData name="Rawan Dababneh" userId="bb2dd2f0-d861-43a6-adc0-682673f3acdb" providerId="ADAL" clId="{B20BBDD2-5B84-4D7B-A75C-D4D225963FF1}" dt="2025-11-23T04:22:33.602" v="104" actId="26606"/>
          <ac:spMkLst>
            <pc:docMk/>
            <pc:sldMk cId="2338228465" sldId="258"/>
            <ac:spMk id="3102" creationId="{49109861-B852-BC17-33D7-416D00A39674}"/>
          </ac:spMkLst>
        </pc:spChg>
        <pc:spChg chg="add del">
          <ac:chgData name="Rawan Dababneh" userId="bb2dd2f0-d861-43a6-adc0-682673f3acdb" providerId="ADAL" clId="{B20BBDD2-5B84-4D7B-A75C-D4D225963FF1}" dt="2025-11-23T04:22:36.675" v="107" actId="26606"/>
          <ac:spMkLst>
            <pc:docMk/>
            <pc:sldMk cId="2338228465" sldId="258"/>
            <ac:spMk id="3104" creationId="{9F7D5CDA-D291-4307-BF55-1381FED29634}"/>
          </ac:spMkLst>
        </pc:spChg>
        <pc:spChg chg="add del">
          <ac:chgData name="Rawan Dababneh" userId="bb2dd2f0-d861-43a6-adc0-682673f3acdb" providerId="ADAL" clId="{B20BBDD2-5B84-4D7B-A75C-D4D225963FF1}" dt="2025-11-23T04:22:37.987" v="110" actId="26606"/>
          <ac:spMkLst>
            <pc:docMk/>
            <pc:sldMk cId="2338228465" sldId="258"/>
            <ac:spMk id="3106" creationId="{518BCE60-EB58-4019-B93A-1094BA89FB95}"/>
          </ac:spMkLst>
        </pc:spChg>
        <pc:spChg chg="add del">
          <ac:chgData name="Rawan Dababneh" userId="bb2dd2f0-d861-43a6-adc0-682673f3acdb" providerId="ADAL" clId="{B20BBDD2-5B84-4D7B-A75C-D4D225963FF1}" dt="2025-11-23T04:22:37.987" v="110" actId="26606"/>
          <ac:spMkLst>
            <pc:docMk/>
            <pc:sldMk cId="2338228465" sldId="258"/>
            <ac:spMk id="3107" creationId="{5239C5D7-3A83-4B28-BA16-9364DA5FA6A4}"/>
          </ac:spMkLst>
        </pc:spChg>
        <pc:spChg chg="add del">
          <ac:chgData name="Rawan Dababneh" userId="bb2dd2f0-d861-43a6-adc0-682673f3acdb" providerId="ADAL" clId="{B20BBDD2-5B84-4D7B-A75C-D4D225963FF1}" dt="2025-11-23T04:22:37.987" v="110" actId="26606"/>
          <ac:spMkLst>
            <pc:docMk/>
            <pc:sldMk cId="2338228465" sldId="258"/>
            <ac:spMk id="3108" creationId="{C0E4BDC5-1DF0-B758-02E4-0AA24AB72BA9}"/>
          </ac:spMkLst>
        </pc:spChg>
        <pc:spChg chg="add del">
          <ac:chgData name="Rawan Dababneh" userId="bb2dd2f0-d861-43a6-adc0-682673f3acdb" providerId="ADAL" clId="{B20BBDD2-5B84-4D7B-A75C-D4D225963FF1}" dt="2025-11-23T04:22:37.987" v="110" actId="26606"/>
          <ac:spMkLst>
            <pc:docMk/>
            <pc:sldMk cId="2338228465" sldId="258"/>
            <ac:spMk id="3109" creationId="{49109861-B852-BC17-33D7-416D00A39674}"/>
          </ac:spMkLst>
        </pc:spChg>
        <pc:spChg chg="add">
          <ac:chgData name="Rawan Dababneh" userId="bb2dd2f0-d861-43a6-adc0-682673f3acdb" providerId="ADAL" clId="{B20BBDD2-5B84-4D7B-A75C-D4D225963FF1}" dt="2025-11-23T04:22:38.014" v="111" actId="26606"/>
          <ac:spMkLst>
            <pc:docMk/>
            <pc:sldMk cId="2338228465" sldId="258"/>
            <ac:spMk id="3111" creationId="{9F7D5CDA-D291-4307-BF55-1381FED29634}"/>
          </ac:spMkLst>
        </pc:spChg>
        <pc:picChg chg="add mod">
          <ac:chgData name="Rawan Dababneh" userId="bb2dd2f0-d861-43a6-adc0-682673f3acdb" providerId="ADAL" clId="{B20BBDD2-5B84-4D7B-A75C-D4D225963FF1}" dt="2025-11-23T04:22:38.014" v="111" actId="26606"/>
          <ac:picMkLst>
            <pc:docMk/>
            <pc:sldMk cId="2338228465" sldId="258"/>
            <ac:picMk id="3074" creationId="{ECB356AF-120B-35DF-BB2F-264495DD71B9}"/>
          </ac:picMkLst>
        </pc:picChg>
      </pc:sldChg>
      <pc:sldChg chg="modSp new mod">
        <pc:chgData name="Rawan Dababneh" userId="bb2dd2f0-d861-43a6-adc0-682673f3acdb" providerId="ADAL" clId="{B20BBDD2-5B84-4D7B-A75C-D4D225963FF1}" dt="2025-11-24T02:50:14.286" v="146" actId="108"/>
        <pc:sldMkLst>
          <pc:docMk/>
          <pc:sldMk cId="2600620119" sldId="259"/>
        </pc:sldMkLst>
        <pc:spChg chg="mod">
          <ac:chgData name="Rawan Dababneh" userId="bb2dd2f0-d861-43a6-adc0-682673f3acdb" providerId="ADAL" clId="{B20BBDD2-5B84-4D7B-A75C-D4D225963FF1}" dt="2025-11-24T02:47:48.630" v="120"/>
          <ac:spMkLst>
            <pc:docMk/>
            <pc:sldMk cId="2600620119" sldId="259"/>
            <ac:spMk id="2" creationId="{2E82D24E-CA90-A840-A7CA-EC846684C3C6}"/>
          </ac:spMkLst>
        </pc:spChg>
        <pc:spChg chg="mod">
          <ac:chgData name="Rawan Dababneh" userId="bb2dd2f0-d861-43a6-adc0-682673f3acdb" providerId="ADAL" clId="{B20BBDD2-5B84-4D7B-A75C-D4D225963FF1}" dt="2025-11-24T02:50:14.286" v="146" actId="108"/>
          <ac:spMkLst>
            <pc:docMk/>
            <pc:sldMk cId="2600620119" sldId="259"/>
            <ac:spMk id="3" creationId="{865C7B05-F230-EBEF-3BD8-348C7D03204C}"/>
          </ac:spMkLst>
        </pc:spChg>
      </pc:sldChg>
      <pc:sldChg chg="addSp delSp modSp new mod">
        <pc:chgData name="Rawan Dababneh" userId="bb2dd2f0-d861-43a6-adc0-682673f3acdb" providerId="ADAL" clId="{B20BBDD2-5B84-4D7B-A75C-D4D225963FF1}" dt="2025-11-24T17:05:59.925" v="354" actId="113"/>
        <pc:sldMkLst>
          <pc:docMk/>
          <pc:sldMk cId="2751020279" sldId="260"/>
        </pc:sldMkLst>
        <pc:spChg chg="mod">
          <ac:chgData name="Rawan Dababneh" userId="bb2dd2f0-d861-43a6-adc0-682673f3acdb" providerId="ADAL" clId="{B20BBDD2-5B84-4D7B-A75C-D4D225963FF1}" dt="2025-11-24T17:05:59.925" v="354" actId="113"/>
          <ac:spMkLst>
            <pc:docMk/>
            <pc:sldMk cId="2751020279" sldId="260"/>
            <ac:spMk id="2" creationId="{35D23367-4F00-D9A2-745C-220D4CE7FDA5}"/>
          </ac:spMkLst>
        </pc:spChg>
        <pc:spChg chg="del">
          <ac:chgData name="Rawan Dababneh" userId="bb2dd2f0-d861-43a6-adc0-682673f3acdb" providerId="ADAL" clId="{B20BBDD2-5B84-4D7B-A75C-D4D225963FF1}" dt="2025-11-24T02:49:18.184" v="137"/>
          <ac:spMkLst>
            <pc:docMk/>
            <pc:sldMk cId="2751020279" sldId="260"/>
            <ac:spMk id="3" creationId="{09C9F086-9613-A229-1A7A-7A29A9953898}"/>
          </ac:spMkLst>
        </pc:spChg>
        <pc:spChg chg="add mod">
          <ac:chgData name="Rawan Dababneh" userId="bb2dd2f0-d861-43a6-adc0-682673f3acdb" providerId="ADAL" clId="{B20BBDD2-5B84-4D7B-A75C-D4D225963FF1}" dt="2025-11-24T02:50:29.779" v="151" actId="1076"/>
          <ac:spMkLst>
            <pc:docMk/>
            <pc:sldMk cId="2751020279" sldId="260"/>
            <ac:spMk id="4" creationId="{57ADADA3-783C-2BC4-1283-2519C1917160}"/>
          </ac:spMkLst>
        </pc:spChg>
      </pc:sldChg>
      <pc:sldChg chg="addSp delSp modSp new mod">
        <pc:chgData name="Rawan Dababneh" userId="bb2dd2f0-d861-43a6-adc0-682673f3acdb" providerId="ADAL" clId="{B20BBDD2-5B84-4D7B-A75C-D4D225963FF1}" dt="2025-11-24T02:52:14.935" v="161" actId="14100"/>
        <pc:sldMkLst>
          <pc:docMk/>
          <pc:sldMk cId="4280347346" sldId="261"/>
        </pc:sldMkLst>
        <pc:spChg chg="mod">
          <ac:chgData name="Rawan Dababneh" userId="bb2dd2f0-d861-43a6-adc0-682673f3acdb" providerId="ADAL" clId="{B20BBDD2-5B84-4D7B-A75C-D4D225963FF1}" dt="2025-11-24T02:51:38.921" v="155"/>
          <ac:spMkLst>
            <pc:docMk/>
            <pc:sldMk cId="4280347346" sldId="261"/>
            <ac:spMk id="2" creationId="{6D4B0D6B-8EB7-9F9E-5468-8CCCEDA62011}"/>
          </ac:spMkLst>
        </pc:spChg>
        <pc:spChg chg="del">
          <ac:chgData name="Rawan Dababneh" userId="bb2dd2f0-d861-43a6-adc0-682673f3acdb" providerId="ADAL" clId="{B20BBDD2-5B84-4D7B-A75C-D4D225963FF1}" dt="2025-11-24T02:51:50.906" v="156"/>
          <ac:spMkLst>
            <pc:docMk/>
            <pc:sldMk cId="4280347346" sldId="261"/>
            <ac:spMk id="3" creationId="{5C62D12E-E9C8-8476-A037-97F2C77BF089}"/>
          </ac:spMkLst>
        </pc:spChg>
        <pc:spChg chg="add mod">
          <ac:chgData name="Rawan Dababneh" userId="bb2dd2f0-d861-43a6-adc0-682673f3acdb" providerId="ADAL" clId="{B20BBDD2-5B84-4D7B-A75C-D4D225963FF1}" dt="2025-11-24T02:52:14.935" v="161" actId="14100"/>
          <ac:spMkLst>
            <pc:docMk/>
            <pc:sldMk cId="4280347346" sldId="261"/>
            <ac:spMk id="4" creationId="{CBB1F0E6-663B-2361-961F-9E05206858BD}"/>
          </ac:spMkLst>
        </pc:spChg>
      </pc:sldChg>
      <pc:sldChg chg="modSp new mod">
        <pc:chgData name="Rawan Dababneh" userId="bb2dd2f0-d861-43a6-adc0-682673f3acdb" providerId="ADAL" clId="{B20BBDD2-5B84-4D7B-A75C-D4D225963FF1}" dt="2025-11-24T17:05:21.454" v="353" actId="113"/>
        <pc:sldMkLst>
          <pc:docMk/>
          <pc:sldMk cId="3695332346" sldId="262"/>
        </pc:sldMkLst>
        <pc:spChg chg="mod">
          <ac:chgData name="Rawan Dababneh" userId="bb2dd2f0-d861-43a6-adc0-682673f3acdb" providerId="ADAL" clId="{B20BBDD2-5B84-4D7B-A75C-D4D225963FF1}" dt="2025-11-24T17:05:21.454" v="353" actId="113"/>
          <ac:spMkLst>
            <pc:docMk/>
            <pc:sldMk cId="3695332346" sldId="262"/>
            <ac:spMk id="2" creationId="{6F5E9454-6AE7-9598-50A4-AA41BA3B3C94}"/>
          </ac:spMkLst>
        </pc:spChg>
        <pc:spChg chg="mod">
          <ac:chgData name="Rawan Dababneh" userId="bb2dd2f0-d861-43a6-adc0-682673f3acdb" providerId="ADAL" clId="{B20BBDD2-5B84-4D7B-A75C-D4D225963FF1}" dt="2025-11-24T17:04:49.578" v="352" actId="20577"/>
          <ac:spMkLst>
            <pc:docMk/>
            <pc:sldMk cId="3695332346" sldId="262"/>
            <ac:spMk id="3" creationId="{4C4AEAE0-116A-607A-127C-FCA993DDAC77}"/>
          </ac:spMkLst>
        </pc:spChg>
      </pc:sldChg>
      <pc:sldChg chg="modSp new mod">
        <pc:chgData name="Rawan Dababneh" userId="bb2dd2f0-d861-43a6-adc0-682673f3acdb" providerId="ADAL" clId="{B20BBDD2-5B84-4D7B-A75C-D4D225963FF1}" dt="2025-11-24T02:55:58.039" v="242" actId="20577"/>
        <pc:sldMkLst>
          <pc:docMk/>
          <pc:sldMk cId="3754190711" sldId="263"/>
        </pc:sldMkLst>
        <pc:spChg chg="mod">
          <ac:chgData name="Rawan Dababneh" userId="bb2dd2f0-d861-43a6-adc0-682673f3acdb" providerId="ADAL" clId="{B20BBDD2-5B84-4D7B-A75C-D4D225963FF1}" dt="2025-11-24T02:55:58.039" v="242" actId="20577"/>
          <ac:spMkLst>
            <pc:docMk/>
            <pc:sldMk cId="3754190711" sldId="263"/>
            <ac:spMk id="3" creationId="{91E76966-89E0-F0A2-F013-D2714BD21286}"/>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F16989-F505-25DD-7BE2-B63C57E244CE}"/>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F57E201A-A464-1719-6BF7-C15A7E9CFFD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98FDFC02-31C4-BB76-1E85-62606B6EA33F}"/>
              </a:ext>
            </a:extLst>
          </p:cNvPr>
          <p:cNvSpPr>
            <a:spLocks noGrp="1"/>
          </p:cNvSpPr>
          <p:nvPr>
            <p:ph type="dt" sz="half" idx="10"/>
          </p:nvPr>
        </p:nvSpPr>
        <p:spPr/>
        <p:txBody>
          <a:bodyPr/>
          <a:lstStyle/>
          <a:p>
            <a:fld id="{EA7795DD-A3C1-435B-AC99-AE4EA6366F4A}" type="datetimeFigureOut">
              <a:rPr lang="en-US" smtClean="0"/>
              <a:t>11/24/2025</a:t>
            </a:fld>
            <a:endParaRPr lang="en-US"/>
          </a:p>
        </p:txBody>
      </p:sp>
      <p:sp>
        <p:nvSpPr>
          <p:cNvPr id="5" name="Footer Placeholder 4">
            <a:extLst>
              <a:ext uri="{FF2B5EF4-FFF2-40B4-BE49-F238E27FC236}">
                <a16:creationId xmlns:a16="http://schemas.microsoft.com/office/drawing/2014/main" id="{9BB3A6A9-BD76-C366-2978-7453AC8ABC6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5263EA2-CAAD-5104-374C-E94F6E850BD3}"/>
              </a:ext>
            </a:extLst>
          </p:cNvPr>
          <p:cNvSpPr>
            <a:spLocks noGrp="1"/>
          </p:cNvSpPr>
          <p:nvPr>
            <p:ph type="sldNum" sz="quarter" idx="12"/>
          </p:nvPr>
        </p:nvSpPr>
        <p:spPr/>
        <p:txBody>
          <a:bodyPr/>
          <a:lstStyle/>
          <a:p>
            <a:fld id="{AB0177C3-A053-4D66-9E2F-8D5BB23B3D22}" type="slidenum">
              <a:rPr lang="en-US" smtClean="0"/>
              <a:t>‹#›</a:t>
            </a:fld>
            <a:endParaRPr lang="en-US"/>
          </a:p>
        </p:txBody>
      </p:sp>
    </p:spTree>
    <p:extLst>
      <p:ext uri="{BB962C8B-B14F-4D97-AF65-F5344CB8AC3E}">
        <p14:creationId xmlns:p14="http://schemas.microsoft.com/office/powerpoint/2010/main" val="18129024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5A75D0-AC12-241C-1D21-308E39F38DE2}"/>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D1E2F74C-BA4E-FF94-E4B1-0EDBE58E5386}"/>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DE4D1FF-0EF0-D2F2-CCAA-4B835C57D0B8}"/>
              </a:ext>
            </a:extLst>
          </p:cNvPr>
          <p:cNvSpPr>
            <a:spLocks noGrp="1"/>
          </p:cNvSpPr>
          <p:nvPr>
            <p:ph type="dt" sz="half" idx="10"/>
          </p:nvPr>
        </p:nvSpPr>
        <p:spPr/>
        <p:txBody>
          <a:bodyPr/>
          <a:lstStyle/>
          <a:p>
            <a:fld id="{EA7795DD-A3C1-435B-AC99-AE4EA6366F4A}" type="datetimeFigureOut">
              <a:rPr lang="en-US" smtClean="0"/>
              <a:t>11/24/2025</a:t>
            </a:fld>
            <a:endParaRPr lang="en-US"/>
          </a:p>
        </p:txBody>
      </p:sp>
      <p:sp>
        <p:nvSpPr>
          <p:cNvPr id="5" name="Footer Placeholder 4">
            <a:extLst>
              <a:ext uri="{FF2B5EF4-FFF2-40B4-BE49-F238E27FC236}">
                <a16:creationId xmlns:a16="http://schemas.microsoft.com/office/drawing/2014/main" id="{5637520D-5893-B03E-0188-ADF4405D383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BFA3DCD-63BD-1AA4-2C66-E1FB4A83566E}"/>
              </a:ext>
            </a:extLst>
          </p:cNvPr>
          <p:cNvSpPr>
            <a:spLocks noGrp="1"/>
          </p:cNvSpPr>
          <p:nvPr>
            <p:ph type="sldNum" sz="quarter" idx="12"/>
          </p:nvPr>
        </p:nvSpPr>
        <p:spPr/>
        <p:txBody>
          <a:bodyPr/>
          <a:lstStyle/>
          <a:p>
            <a:fld id="{AB0177C3-A053-4D66-9E2F-8D5BB23B3D22}" type="slidenum">
              <a:rPr lang="en-US" smtClean="0"/>
              <a:t>‹#›</a:t>
            </a:fld>
            <a:endParaRPr lang="en-US"/>
          </a:p>
        </p:txBody>
      </p:sp>
    </p:spTree>
    <p:extLst>
      <p:ext uri="{BB962C8B-B14F-4D97-AF65-F5344CB8AC3E}">
        <p14:creationId xmlns:p14="http://schemas.microsoft.com/office/powerpoint/2010/main" val="37065596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C7F7459C-74F8-A5EE-0E5F-C76DE1B1F0FA}"/>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FDB1A42B-0F3C-4227-7835-ACEC13B2562F}"/>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523100D-EB10-E96C-A684-B41FDC73A959}"/>
              </a:ext>
            </a:extLst>
          </p:cNvPr>
          <p:cNvSpPr>
            <a:spLocks noGrp="1"/>
          </p:cNvSpPr>
          <p:nvPr>
            <p:ph type="dt" sz="half" idx="10"/>
          </p:nvPr>
        </p:nvSpPr>
        <p:spPr/>
        <p:txBody>
          <a:bodyPr/>
          <a:lstStyle/>
          <a:p>
            <a:fld id="{EA7795DD-A3C1-435B-AC99-AE4EA6366F4A}" type="datetimeFigureOut">
              <a:rPr lang="en-US" smtClean="0"/>
              <a:t>11/24/2025</a:t>
            </a:fld>
            <a:endParaRPr lang="en-US"/>
          </a:p>
        </p:txBody>
      </p:sp>
      <p:sp>
        <p:nvSpPr>
          <p:cNvPr id="5" name="Footer Placeholder 4">
            <a:extLst>
              <a:ext uri="{FF2B5EF4-FFF2-40B4-BE49-F238E27FC236}">
                <a16:creationId xmlns:a16="http://schemas.microsoft.com/office/drawing/2014/main" id="{632518FF-1C16-FF1E-2C6D-2497768CB8C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021FB36-8547-A0EA-1B23-4C3EB8FF864F}"/>
              </a:ext>
            </a:extLst>
          </p:cNvPr>
          <p:cNvSpPr>
            <a:spLocks noGrp="1"/>
          </p:cNvSpPr>
          <p:nvPr>
            <p:ph type="sldNum" sz="quarter" idx="12"/>
          </p:nvPr>
        </p:nvSpPr>
        <p:spPr/>
        <p:txBody>
          <a:bodyPr/>
          <a:lstStyle/>
          <a:p>
            <a:fld id="{AB0177C3-A053-4D66-9E2F-8D5BB23B3D22}" type="slidenum">
              <a:rPr lang="en-US" smtClean="0"/>
              <a:t>‹#›</a:t>
            </a:fld>
            <a:endParaRPr lang="en-US"/>
          </a:p>
        </p:txBody>
      </p:sp>
    </p:spTree>
    <p:extLst>
      <p:ext uri="{BB962C8B-B14F-4D97-AF65-F5344CB8AC3E}">
        <p14:creationId xmlns:p14="http://schemas.microsoft.com/office/powerpoint/2010/main" val="10215867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BA9554-4C2C-425D-22B2-935BFE426B9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ED48475-286B-681C-71C1-2685BE5681FB}"/>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D5B786F-7076-ABAE-EA3A-7FEEA5BE263D}"/>
              </a:ext>
            </a:extLst>
          </p:cNvPr>
          <p:cNvSpPr>
            <a:spLocks noGrp="1"/>
          </p:cNvSpPr>
          <p:nvPr>
            <p:ph type="dt" sz="half" idx="10"/>
          </p:nvPr>
        </p:nvSpPr>
        <p:spPr/>
        <p:txBody>
          <a:bodyPr/>
          <a:lstStyle/>
          <a:p>
            <a:fld id="{EA7795DD-A3C1-435B-AC99-AE4EA6366F4A}" type="datetimeFigureOut">
              <a:rPr lang="en-US" smtClean="0"/>
              <a:t>11/24/2025</a:t>
            </a:fld>
            <a:endParaRPr lang="en-US"/>
          </a:p>
        </p:txBody>
      </p:sp>
      <p:sp>
        <p:nvSpPr>
          <p:cNvPr id="5" name="Footer Placeholder 4">
            <a:extLst>
              <a:ext uri="{FF2B5EF4-FFF2-40B4-BE49-F238E27FC236}">
                <a16:creationId xmlns:a16="http://schemas.microsoft.com/office/drawing/2014/main" id="{3849FBB7-C603-B6C1-7545-1A08AA1AEAF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6383DA9-93F6-8529-42AC-E7113815FCDB}"/>
              </a:ext>
            </a:extLst>
          </p:cNvPr>
          <p:cNvSpPr>
            <a:spLocks noGrp="1"/>
          </p:cNvSpPr>
          <p:nvPr>
            <p:ph type="sldNum" sz="quarter" idx="12"/>
          </p:nvPr>
        </p:nvSpPr>
        <p:spPr/>
        <p:txBody>
          <a:bodyPr/>
          <a:lstStyle/>
          <a:p>
            <a:fld id="{AB0177C3-A053-4D66-9E2F-8D5BB23B3D22}" type="slidenum">
              <a:rPr lang="en-US" smtClean="0"/>
              <a:t>‹#›</a:t>
            </a:fld>
            <a:endParaRPr lang="en-US"/>
          </a:p>
        </p:txBody>
      </p:sp>
    </p:spTree>
    <p:extLst>
      <p:ext uri="{BB962C8B-B14F-4D97-AF65-F5344CB8AC3E}">
        <p14:creationId xmlns:p14="http://schemas.microsoft.com/office/powerpoint/2010/main" val="15935336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773618-D9BF-D76C-A9D3-E809FF39F79C}"/>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CDD018DF-D7EB-2332-3B5C-E6EE639522DE}"/>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E93484E3-5913-322B-2F2B-52068C9701D6}"/>
              </a:ext>
            </a:extLst>
          </p:cNvPr>
          <p:cNvSpPr>
            <a:spLocks noGrp="1"/>
          </p:cNvSpPr>
          <p:nvPr>
            <p:ph type="dt" sz="half" idx="10"/>
          </p:nvPr>
        </p:nvSpPr>
        <p:spPr/>
        <p:txBody>
          <a:bodyPr/>
          <a:lstStyle/>
          <a:p>
            <a:fld id="{EA7795DD-A3C1-435B-AC99-AE4EA6366F4A}" type="datetimeFigureOut">
              <a:rPr lang="en-US" smtClean="0"/>
              <a:t>11/24/2025</a:t>
            </a:fld>
            <a:endParaRPr lang="en-US"/>
          </a:p>
        </p:txBody>
      </p:sp>
      <p:sp>
        <p:nvSpPr>
          <p:cNvPr id="5" name="Footer Placeholder 4">
            <a:extLst>
              <a:ext uri="{FF2B5EF4-FFF2-40B4-BE49-F238E27FC236}">
                <a16:creationId xmlns:a16="http://schemas.microsoft.com/office/drawing/2014/main" id="{581C4471-88CE-5084-E878-3EDE0597F65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6A0A8D4-C91E-B2D8-4D1B-39B296910526}"/>
              </a:ext>
            </a:extLst>
          </p:cNvPr>
          <p:cNvSpPr>
            <a:spLocks noGrp="1"/>
          </p:cNvSpPr>
          <p:nvPr>
            <p:ph type="sldNum" sz="quarter" idx="12"/>
          </p:nvPr>
        </p:nvSpPr>
        <p:spPr/>
        <p:txBody>
          <a:bodyPr/>
          <a:lstStyle/>
          <a:p>
            <a:fld id="{AB0177C3-A053-4D66-9E2F-8D5BB23B3D22}" type="slidenum">
              <a:rPr lang="en-US" smtClean="0"/>
              <a:t>‹#›</a:t>
            </a:fld>
            <a:endParaRPr lang="en-US"/>
          </a:p>
        </p:txBody>
      </p:sp>
    </p:spTree>
    <p:extLst>
      <p:ext uri="{BB962C8B-B14F-4D97-AF65-F5344CB8AC3E}">
        <p14:creationId xmlns:p14="http://schemas.microsoft.com/office/powerpoint/2010/main" val="168677590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746A05-BB9D-E432-115F-675D53782F8B}"/>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C7B202D-A1E7-3DF4-36B1-81836BBCDC46}"/>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C4AC2E82-EF18-BAE4-349C-2606673B2564}"/>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FED8A672-D316-7AA7-514C-E74B3347206A}"/>
              </a:ext>
            </a:extLst>
          </p:cNvPr>
          <p:cNvSpPr>
            <a:spLocks noGrp="1"/>
          </p:cNvSpPr>
          <p:nvPr>
            <p:ph type="dt" sz="half" idx="10"/>
          </p:nvPr>
        </p:nvSpPr>
        <p:spPr/>
        <p:txBody>
          <a:bodyPr/>
          <a:lstStyle/>
          <a:p>
            <a:fld id="{EA7795DD-A3C1-435B-AC99-AE4EA6366F4A}" type="datetimeFigureOut">
              <a:rPr lang="en-US" smtClean="0"/>
              <a:t>11/24/2025</a:t>
            </a:fld>
            <a:endParaRPr lang="en-US"/>
          </a:p>
        </p:txBody>
      </p:sp>
      <p:sp>
        <p:nvSpPr>
          <p:cNvPr id="6" name="Footer Placeholder 5">
            <a:extLst>
              <a:ext uri="{FF2B5EF4-FFF2-40B4-BE49-F238E27FC236}">
                <a16:creationId xmlns:a16="http://schemas.microsoft.com/office/drawing/2014/main" id="{E6243448-D611-867F-AB5F-06B10355CC8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1C91271-5D5F-37B7-59A1-7DC0D6ABF290}"/>
              </a:ext>
            </a:extLst>
          </p:cNvPr>
          <p:cNvSpPr>
            <a:spLocks noGrp="1"/>
          </p:cNvSpPr>
          <p:nvPr>
            <p:ph type="sldNum" sz="quarter" idx="12"/>
          </p:nvPr>
        </p:nvSpPr>
        <p:spPr/>
        <p:txBody>
          <a:bodyPr/>
          <a:lstStyle/>
          <a:p>
            <a:fld id="{AB0177C3-A053-4D66-9E2F-8D5BB23B3D22}" type="slidenum">
              <a:rPr lang="en-US" smtClean="0"/>
              <a:t>‹#›</a:t>
            </a:fld>
            <a:endParaRPr lang="en-US"/>
          </a:p>
        </p:txBody>
      </p:sp>
    </p:spTree>
    <p:extLst>
      <p:ext uri="{BB962C8B-B14F-4D97-AF65-F5344CB8AC3E}">
        <p14:creationId xmlns:p14="http://schemas.microsoft.com/office/powerpoint/2010/main" val="136810755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FDC145-BD7C-9FEF-7C68-0A03C02C260C}"/>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4D536A58-B139-1864-F059-2E7C75E6DEC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FA00C1AC-EF8A-2635-2BF3-28CB960BC749}"/>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3A039516-F9CA-AB1E-02CB-9B579EC2957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1EDA3839-AE3D-C3EA-4A2F-C2DC8B75BF3A}"/>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C71872C9-B67A-6FF9-0445-EA8A0CF08954}"/>
              </a:ext>
            </a:extLst>
          </p:cNvPr>
          <p:cNvSpPr>
            <a:spLocks noGrp="1"/>
          </p:cNvSpPr>
          <p:nvPr>
            <p:ph type="dt" sz="half" idx="10"/>
          </p:nvPr>
        </p:nvSpPr>
        <p:spPr/>
        <p:txBody>
          <a:bodyPr/>
          <a:lstStyle/>
          <a:p>
            <a:fld id="{EA7795DD-A3C1-435B-AC99-AE4EA6366F4A}" type="datetimeFigureOut">
              <a:rPr lang="en-US" smtClean="0"/>
              <a:t>11/24/2025</a:t>
            </a:fld>
            <a:endParaRPr lang="en-US"/>
          </a:p>
        </p:txBody>
      </p:sp>
      <p:sp>
        <p:nvSpPr>
          <p:cNvPr id="8" name="Footer Placeholder 7">
            <a:extLst>
              <a:ext uri="{FF2B5EF4-FFF2-40B4-BE49-F238E27FC236}">
                <a16:creationId xmlns:a16="http://schemas.microsoft.com/office/drawing/2014/main" id="{123FE0AA-1056-79BF-F91F-DB4885151A82}"/>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9FEAEF7A-2F27-E29B-E67E-6C038E8074CC}"/>
              </a:ext>
            </a:extLst>
          </p:cNvPr>
          <p:cNvSpPr>
            <a:spLocks noGrp="1"/>
          </p:cNvSpPr>
          <p:nvPr>
            <p:ph type="sldNum" sz="quarter" idx="12"/>
          </p:nvPr>
        </p:nvSpPr>
        <p:spPr/>
        <p:txBody>
          <a:bodyPr/>
          <a:lstStyle/>
          <a:p>
            <a:fld id="{AB0177C3-A053-4D66-9E2F-8D5BB23B3D22}" type="slidenum">
              <a:rPr lang="en-US" smtClean="0"/>
              <a:t>‹#›</a:t>
            </a:fld>
            <a:endParaRPr lang="en-US"/>
          </a:p>
        </p:txBody>
      </p:sp>
    </p:spTree>
    <p:extLst>
      <p:ext uri="{BB962C8B-B14F-4D97-AF65-F5344CB8AC3E}">
        <p14:creationId xmlns:p14="http://schemas.microsoft.com/office/powerpoint/2010/main" val="44026955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2882C5-8B08-CDC2-74FE-5C89EE3F73A7}"/>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BDCD62C2-7BD1-78E6-FB60-3D877B3DF896}"/>
              </a:ext>
            </a:extLst>
          </p:cNvPr>
          <p:cNvSpPr>
            <a:spLocks noGrp="1"/>
          </p:cNvSpPr>
          <p:nvPr>
            <p:ph type="dt" sz="half" idx="10"/>
          </p:nvPr>
        </p:nvSpPr>
        <p:spPr/>
        <p:txBody>
          <a:bodyPr/>
          <a:lstStyle/>
          <a:p>
            <a:fld id="{EA7795DD-A3C1-435B-AC99-AE4EA6366F4A}" type="datetimeFigureOut">
              <a:rPr lang="en-US" smtClean="0"/>
              <a:t>11/24/2025</a:t>
            </a:fld>
            <a:endParaRPr lang="en-US"/>
          </a:p>
        </p:txBody>
      </p:sp>
      <p:sp>
        <p:nvSpPr>
          <p:cNvPr id="4" name="Footer Placeholder 3">
            <a:extLst>
              <a:ext uri="{FF2B5EF4-FFF2-40B4-BE49-F238E27FC236}">
                <a16:creationId xmlns:a16="http://schemas.microsoft.com/office/drawing/2014/main" id="{8BDEE75D-9D54-46AF-A100-056D74312580}"/>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F7587AAA-FF0A-C7A5-9A64-BB58DAF65254}"/>
              </a:ext>
            </a:extLst>
          </p:cNvPr>
          <p:cNvSpPr>
            <a:spLocks noGrp="1"/>
          </p:cNvSpPr>
          <p:nvPr>
            <p:ph type="sldNum" sz="quarter" idx="12"/>
          </p:nvPr>
        </p:nvSpPr>
        <p:spPr/>
        <p:txBody>
          <a:bodyPr/>
          <a:lstStyle/>
          <a:p>
            <a:fld id="{AB0177C3-A053-4D66-9E2F-8D5BB23B3D22}" type="slidenum">
              <a:rPr lang="en-US" smtClean="0"/>
              <a:t>‹#›</a:t>
            </a:fld>
            <a:endParaRPr lang="en-US"/>
          </a:p>
        </p:txBody>
      </p:sp>
    </p:spTree>
    <p:extLst>
      <p:ext uri="{BB962C8B-B14F-4D97-AF65-F5344CB8AC3E}">
        <p14:creationId xmlns:p14="http://schemas.microsoft.com/office/powerpoint/2010/main" val="313112297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DEB30ED3-E53B-565A-2FFD-F68DE970C00F}"/>
              </a:ext>
            </a:extLst>
          </p:cNvPr>
          <p:cNvSpPr>
            <a:spLocks noGrp="1"/>
          </p:cNvSpPr>
          <p:nvPr>
            <p:ph type="dt" sz="half" idx="10"/>
          </p:nvPr>
        </p:nvSpPr>
        <p:spPr/>
        <p:txBody>
          <a:bodyPr/>
          <a:lstStyle/>
          <a:p>
            <a:fld id="{EA7795DD-A3C1-435B-AC99-AE4EA6366F4A}" type="datetimeFigureOut">
              <a:rPr lang="en-US" smtClean="0"/>
              <a:t>11/24/2025</a:t>
            </a:fld>
            <a:endParaRPr lang="en-US"/>
          </a:p>
        </p:txBody>
      </p:sp>
      <p:sp>
        <p:nvSpPr>
          <p:cNvPr id="3" name="Footer Placeholder 2">
            <a:extLst>
              <a:ext uri="{FF2B5EF4-FFF2-40B4-BE49-F238E27FC236}">
                <a16:creationId xmlns:a16="http://schemas.microsoft.com/office/drawing/2014/main" id="{30671A25-F7CE-47EF-523D-81EA018AB743}"/>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6A3FF1D8-610C-B144-7998-63471D7D6EB4}"/>
              </a:ext>
            </a:extLst>
          </p:cNvPr>
          <p:cNvSpPr>
            <a:spLocks noGrp="1"/>
          </p:cNvSpPr>
          <p:nvPr>
            <p:ph type="sldNum" sz="quarter" idx="12"/>
          </p:nvPr>
        </p:nvSpPr>
        <p:spPr/>
        <p:txBody>
          <a:bodyPr/>
          <a:lstStyle/>
          <a:p>
            <a:fld id="{AB0177C3-A053-4D66-9E2F-8D5BB23B3D22}" type="slidenum">
              <a:rPr lang="en-US" smtClean="0"/>
              <a:t>‹#›</a:t>
            </a:fld>
            <a:endParaRPr lang="en-US"/>
          </a:p>
        </p:txBody>
      </p:sp>
    </p:spTree>
    <p:extLst>
      <p:ext uri="{BB962C8B-B14F-4D97-AF65-F5344CB8AC3E}">
        <p14:creationId xmlns:p14="http://schemas.microsoft.com/office/powerpoint/2010/main" val="33174135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BC88ED-CA71-30F1-4348-AE1DDA4DDCF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8C4542B8-F98F-741D-42CB-EADB4B23224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79A5620A-6660-B509-9D42-ECF502760E3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A6E9F39-E63C-89C0-D99B-8DF4325C7051}"/>
              </a:ext>
            </a:extLst>
          </p:cNvPr>
          <p:cNvSpPr>
            <a:spLocks noGrp="1"/>
          </p:cNvSpPr>
          <p:nvPr>
            <p:ph type="dt" sz="half" idx="10"/>
          </p:nvPr>
        </p:nvSpPr>
        <p:spPr/>
        <p:txBody>
          <a:bodyPr/>
          <a:lstStyle/>
          <a:p>
            <a:fld id="{EA7795DD-A3C1-435B-AC99-AE4EA6366F4A}" type="datetimeFigureOut">
              <a:rPr lang="en-US" smtClean="0"/>
              <a:t>11/24/2025</a:t>
            </a:fld>
            <a:endParaRPr lang="en-US"/>
          </a:p>
        </p:txBody>
      </p:sp>
      <p:sp>
        <p:nvSpPr>
          <p:cNvPr id="6" name="Footer Placeholder 5">
            <a:extLst>
              <a:ext uri="{FF2B5EF4-FFF2-40B4-BE49-F238E27FC236}">
                <a16:creationId xmlns:a16="http://schemas.microsoft.com/office/drawing/2014/main" id="{9E326666-99FC-B79B-7F6F-8B5836C97DF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6D201D5-07DD-B64B-C6A9-15EC6C4D144B}"/>
              </a:ext>
            </a:extLst>
          </p:cNvPr>
          <p:cNvSpPr>
            <a:spLocks noGrp="1"/>
          </p:cNvSpPr>
          <p:nvPr>
            <p:ph type="sldNum" sz="quarter" idx="12"/>
          </p:nvPr>
        </p:nvSpPr>
        <p:spPr/>
        <p:txBody>
          <a:bodyPr/>
          <a:lstStyle/>
          <a:p>
            <a:fld id="{AB0177C3-A053-4D66-9E2F-8D5BB23B3D22}" type="slidenum">
              <a:rPr lang="en-US" smtClean="0"/>
              <a:t>‹#›</a:t>
            </a:fld>
            <a:endParaRPr lang="en-US"/>
          </a:p>
        </p:txBody>
      </p:sp>
    </p:spTree>
    <p:extLst>
      <p:ext uri="{BB962C8B-B14F-4D97-AF65-F5344CB8AC3E}">
        <p14:creationId xmlns:p14="http://schemas.microsoft.com/office/powerpoint/2010/main" val="5551291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E42070-9261-9E48-1185-D5BB1BED7CD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0853B7DC-0F05-8EE8-D599-99DFD8B84FC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3D64F691-E75E-332C-4954-8CCA1CB69A1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AD2B80B-AC77-2A65-4F4C-FB30C1074DD3}"/>
              </a:ext>
            </a:extLst>
          </p:cNvPr>
          <p:cNvSpPr>
            <a:spLocks noGrp="1"/>
          </p:cNvSpPr>
          <p:nvPr>
            <p:ph type="dt" sz="half" idx="10"/>
          </p:nvPr>
        </p:nvSpPr>
        <p:spPr/>
        <p:txBody>
          <a:bodyPr/>
          <a:lstStyle/>
          <a:p>
            <a:fld id="{EA7795DD-A3C1-435B-AC99-AE4EA6366F4A}" type="datetimeFigureOut">
              <a:rPr lang="en-US" smtClean="0"/>
              <a:t>11/24/2025</a:t>
            </a:fld>
            <a:endParaRPr lang="en-US"/>
          </a:p>
        </p:txBody>
      </p:sp>
      <p:sp>
        <p:nvSpPr>
          <p:cNvPr id="6" name="Footer Placeholder 5">
            <a:extLst>
              <a:ext uri="{FF2B5EF4-FFF2-40B4-BE49-F238E27FC236}">
                <a16:creationId xmlns:a16="http://schemas.microsoft.com/office/drawing/2014/main" id="{795D769A-3D2C-CCB1-1835-F7E74D39B13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F9C4631-CD59-C8FD-FA66-7A05AEBC8F38}"/>
              </a:ext>
            </a:extLst>
          </p:cNvPr>
          <p:cNvSpPr>
            <a:spLocks noGrp="1"/>
          </p:cNvSpPr>
          <p:nvPr>
            <p:ph type="sldNum" sz="quarter" idx="12"/>
          </p:nvPr>
        </p:nvSpPr>
        <p:spPr/>
        <p:txBody>
          <a:bodyPr/>
          <a:lstStyle/>
          <a:p>
            <a:fld id="{AB0177C3-A053-4D66-9E2F-8D5BB23B3D22}" type="slidenum">
              <a:rPr lang="en-US" smtClean="0"/>
              <a:t>‹#›</a:t>
            </a:fld>
            <a:endParaRPr lang="en-US"/>
          </a:p>
        </p:txBody>
      </p:sp>
    </p:spTree>
    <p:extLst>
      <p:ext uri="{BB962C8B-B14F-4D97-AF65-F5344CB8AC3E}">
        <p14:creationId xmlns:p14="http://schemas.microsoft.com/office/powerpoint/2010/main" val="28653967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6F47B37-93DE-4BC6-EA2C-668E46B1CA6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F1C1CEAC-C2A3-D7E7-D732-BFA08A9AFAD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2A06F86-75B2-BFCC-4ACB-186F5B9A45B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EA7795DD-A3C1-435B-AC99-AE4EA6366F4A}" type="datetimeFigureOut">
              <a:rPr lang="en-US" smtClean="0"/>
              <a:t>11/24/2025</a:t>
            </a:fld>
            <a:endParaRPr lang="en-US"/>
          </a:p>
        </p:txBody>
      </p:sp>
      <p:sp>
        <p:nvSpPr>
          <p:cNvPr id="5" name="Footer Placeholder 4">
            <a:extLst>
              <a:ext uri="{FF2B5EF4-FFF2-40B4-BE49-F238E27FC236}">
                <a16:creationId xmlns:a16="http://schemas.microsoft.com/office/drawing/2014/main" id="{B5210A16-61DB-EADE-5790-DA2769EDE90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962C12CF-D3C6-DE38-1E01-BCE35F77921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AB0177C3-A053-4D66-9E2F-8D5BB23B3D22}" type="slidenum">
              <a:rPr lang="en-US" smtClean="0"/>
              <a:t>‹#›</a:t>
            </a:fld>
            <a:endParaRPr lang="en-US"/>
          </a:p>
        </p:txBody>
      </p:sp>
    </p:spTree>
    <p:extLst>
      <p:ext uri="{BB962C8B-B14F-4D97-AF65-F5344CB8AC3E}">
        <p14:creationId xmlns:p14="http://schemas.microsoft.com/office/powerpoint/2010/main" val="154604779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s://ar.wikipedia.org/wiki/%D8%A7%D9%84%D9%82%D8%AF%D8%B3"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837023-6D1C-7F1A-2C98-2A34CF162ADD}"/>
              </a:ext>
            </a:extLst>
          </p:cNvPr>
          <p:cNvSpPr>
            <a:spLocks noGrp="1"/>
          </p:cNvSpPr>
          <p:nvPr>
            <p:ph type="ctrTitle"/>
          </p:nvPr>
        </p:nvSpPr>
        <p:spPr/>
        <p:txBody>
          <a:bodyPr/>
          <a:lstStyle/>
          <a:p>
            <a:r>
              <a:rPr lang="ar-JO" dirty="0"/>
              <a:t>القديسة ماري ألفونسين</a:t>
            </a:r>
            <a:endParaRPr lang="en-US" dirty="0"/>
          </a:p>
        </p:txBody>
      </p:sp>
      <p:sp>
        <p:nvSpPr>
          <p:cNvPr id="3" name="Subtitle 2">
            <a:extLst>
              <a:ext uri="{FF2B5EF4-FFF2-40B4-BE49-F238E27FC236}">
                <a16:creationId xmlns:a16="http://schemas.microsoft.com/office/drawing/2014/main" id="{F04870C8-F9FB-3DD0-50CC-47B4CB47D4C9}"/>
              </a:ext>
            </a:extLst>
          </p:cNvPr>
          <p:cNvSpPr>
            <a:spLocks noGrp="1"/>
          </p:cNvSpPr>
          <p:nvPr>
            <p:ph type="subTitle" idx="1"/>
          </p:nvPr>
        </p:nvSpPr>
        <p:spPr/>
        <p:txBody>
          <a:bodyPr>
            <a:normAutofit fontScale="92500" lnSpcReduction="20000"/>
          </a:bodyPr>
          <a:lstStyle/>
          <a:p>
            <a:endParaRPr lang="ar-JO" dirty="0"/>
          </a:p>
          <a:p>
            <a:endParaRPr lang="ar-JO" dirty="0"/>
          </a:p>
          <a:p>
            <a:r>
              <a:rPr lang="ar-JO" sz="3000" dirty="0"/>
              <a:t>عمل الطالب: زيد زيدان</a:t>
            </a:r>
          </a:p>
          <a:p>
            <a:r>
              <a:rPr lang="ar-JO" sz="2800" dirty="0"/>
              <a:t>الصف: السابع (ب)</a:t>
            </a:r>
            <a:endParaRPr lang="en-US" sz="2800" dirty="0"/>
          </a:p>
        </p:txBody>
      </p:sp>
      <p:pic>
        <p:nvPicPr>
          <p:cNvPr id="2050" name="Picture 2">
            <a:extLst>
              <a:ext uri="{FF2B5EF4-FFF2-40B4-BE49-F238E27FC236}">
                <a16:creationId xmlns:a16="http://schemas.microsoft.com/office/drawing/2014/main" id="{29DC61B1-1285-C166-D4F9-48B69805AC8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41761" y="227628"/>
            <a:ext cx="2937009" cy="40100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6258488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57" name="Slide Background">
            <a:extLst>
              <a:ext uri="{FF2B5EF4-FFF2-40B4-BE49-F238E27FC236}">
                <a16:creationId xmlns:a16="http://schemas.microsoft.com/office/drawing/2014/main" id="{9F7D5CDA-D291-4307-BF55-1381FED2963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89B05AC6-D3E2-B5F0-311A-2DF779778C72}"/>
              </a:ext>
            </a:extLst>
          </p:cNvPr>
          <p:cNvSpPr>
            <a:spLocks noGrp="1"/>
          </p:cNvSpPr>
          <p:nvPr>
            <p:ph type="title"/>
          </p:nvPr>
        </p:nvSpPr>
        <p:spPr>
          <a:xfrm>
            <a:off x="476664" y="421276"/>
            <a:ext cx="5422690" cy="1852322"/>
          </a:xfrm>
        </p:spPr>
        <p:txBody>
          <a:bodyPr anchor="ctr">
            <a:normAutofit/>
          </a:bodyPr>
          <a:lstStyle/>
          <a:p>
            <a:pPr algn="r"/>
            <a:r>
              <a:rPr lang="ar-JO" sz="4000" dirty="0"/>
              <a:t>معلومات عن حياة القدّيسة ماري ألفونسين</a:t>
            </a:r>
            <a:endParaRPr lang="en-US" sz="4000" dirty="0"/>
          </a:p>
        </p:txBody>
      </p:sp>
      <p:sp>
        <p:nvSpPr>
          <p:cNvPr id="4" name="Rectangle 1">
            <a:extLst>
              <a:ext uri="{FF2B5EF4-FFF2-40B4-BE49-F238E27FC236}">
                <a16:creationId xmlns:a16="http://schemas.microsoft.com/office/drawing/2014/main" id="{7C32BAA6-96A2-B4C4-E315-01A218684928}"/>
              </a:ext>
            </a:extLst>
          </p:cNvPr>
          <p:cNvSpPr>
            <a:spLocks noGrp="1" noChangeArrowheads="1"/>
          </p:cNvSpPr>
          <p:nvPr>
            <p:ph idx="1"/>
          </p:nvPr>
        </p:nvSpPr>
        <p:spPr bwMode="auto">
          <a:xfrm>
            <a:off x="647219" y="2116283"/>
            <a:ext cx="5334197" cy="3769835"/>
          </a:xfrm>
          <a:prstGeom prst="rect">
            <a:avLst/>
          </a:prstGeo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lIns="91440" tIns="45720" rIns="91440" bIns="45720" numCol="1" anchor="ctr" anchorCtr="0" compatLnSpc="1">
            <a:prstTxWarp prst="textNoShape">
              <a:avLst/>
            </a:prstTxWarp>
            <a:normAutofit/>
          </a:bodyPr>
          <a:lstStyle/>
          <a:p>
            <a:pPr marL="0" lvl="0" indent="0" algn="r" rtl="1" eaLnBrk="0" fontAlgn="base" hangingPunct="0">
              <a:spcBef>
                <a:spcPct val="0"/>
              </a:spcBef>
              <a:spcAft>
                <a:spcPts val="600"/>
              </a:spcAft>
              <a:buNone/>
            </a:pPr>
            <a:r>
              <a:rPr lang="ar-JO" sz="2000" dirty="0"/>
              <a:t> ولدت القديسة ماري في 4 أكتوبر1843</a:t>
            </a:r>
            <a:r>
              <a:rPr lang="en-US" sz="2000" dirty="0"/>
              <a:t> </a:t>
            </a:r>
            <a:r>
              <a:rPr lang="ar-JO" sz="2000" dirty="0"/>
              <a:t>و توفيت في 25 مارس 1927 و هي راهبة فلسطينية مسيحية ولدت في </a:t>
            </a:r>
            <a:r>
              <a:rPr lang="ar-JO" sz="2000" dirty="0">
                <a:hlinkClick r:id="rId2" tooltip="القدس"/>
              </a:rPr>
              <a:t>القدس</a:t>
            </a:r>
            <a:r>
              <a:rPr lang="ar-JO" sz="2000" dirty="0"/>
              <a:t> باسم سلطانة نعمة غطاس. </a:t>
            </a:r>
          </a:p>
          <a:p>
            <a:pPr marL="0" lvl="0" indent="0" algn="r" rtl="1" eaLnBrk="0" fontAlgn="base" hangingPunct="0">
              <a:spcBef>
                <a:spcPct val="0"/>
              </a:spcBef>
              <a:spcAft>
                <a:spcPts val="600"/>
              </a:spcAft>
              <a:buNone/>
            </a:pPr>
            <a:endParaRPr lang="ar-JO" sz="2000" dirty="0"/>
          </a:p>
          <a:p>
            <a:pPr marL="0" lvl="0" indent="0" algn="r" rtl="1" eaLnBrk="0" fontAlgn="base" hangingPunct="0">
              <a:spcBef>
                <a:spcPct val="0"/>
              </a:spcBef>
              <a:spcAft>
                <a:spcPts val="600"/>
              </a:spcAft>
              <a:buNone/>
            </a:pPr>
            <a:r>
              <a:rPr lang="ar-JO" sz="2000" dirty="0"/>
              <a:t>أسّست </a:t>
            </a:r>
            <a:r>
              <a:rPr lang="ar-JO" sz="2000" b="1" dirty="0"/>
              <a:t>جمعية راهبات الوردية المقدّسة</a:t>
            </a:r>
            <a:r>
              <a:rPr lang="ar-JO" sz="2000" dirty="0"/>
              <a:t>، وهي أوّل رهبنة عربية في الأرض المقدّسة.</a:t>
            </a:r>
            <a:r>
              <a:rPr lang="en-US" sz="2000" dirty="0"/>
              <a:t>   </a:t>
            </a:r>
          </a:p>
          <a:p>
            <a:pPr marL="0" lvl="0" indent="0" algn="r" rtl="1" eaLnBrk="0" fontAlgn="base" hangingPunct="0">
              <a:spcBef>
                <a:spcPct val="0"/>
              </a:spcBef>
              <a:spcAft>
                <a:spcPts val="600"/>
              </a:spcAft>
              <a:buNone/>
            </a:pPr>
            <a:endParaRPr lang="ar-JO" sz="2000" dirty="0"/>
          </a:p>
          <a:p>
            <a:pPr marL="0" lvl="0" indent="0" algn="r" rtl="1" eaLnBrk="0" fontAlgn="base" hangingPunct="0">
              <a:spcBef>
                <a:spcPct val="0"/>
              </a:spcBef>
              <a:spcAft>
                <a:spcPts val="600"/>
              </a:spcAft>
              <a:buNone/>
            </a:pPr>
            <a:r>
              <a:rPr lang="ar-JO" sz="2000" dirty="0"/>
              <a:t>تم تطويبها في عام 2009 في الناصرة على أنها عاشت «الفضائل المسيحية» خلال حياتها الأرضية، ونسبت أعجوبة شفاء لشفاعتها و تم اعلانها قديسة في 17 مايو 2015.</a:t>
            </a:r>
          </a:p>
          <a:p>
            <a:pPr marL="0" lvl="0" indent="0" algn="r" rtl="1" eaLnBrk="0" fontAlgn="base" hangingPunct="0">
              <a:spcBef>
                <a:spcPct val="0"/>
              </a:spcBef>
              <a:spcAft>
                <a:spcPts val="600"/>
              </a:spcAft>
              <a:buNone/>
            </a:pPr>
            <a:endParaRPr lang="ar-JO" sz="2000" dirty="0"/>
          </a:p>
          <a:p>
            <a:pPr marL="0" lvl="0" indent="0" algn="r" rtl="1" eaLnBrk="0" fontAlgn="base" hangingPunct="0">
              <a:spcBef>
                <a:spcPct val="0"/>
              </a:spcBef>
              <a:spcAft>
                <a:spcPts val="600"/>
              </a:spcAft>
              <a:buNone/>
            </a:pPr>
            <a:endParaRPr lang="en-US" altLang="en-US" sz="2000" dirty="0"/>
          </a:p>
        </p:txBody>
      </p:sp>
      <p:pic>
        <p:nvPicPr>
          <p:cNvPr id="1027" name="Picture 3" descr="Leamos la BIBLIA: Marie-Alphonsine Danil Ghattas">
            <a:extLst>
              <a:ext uri="{FF2B5EF4-FFF2-40B4-BE49-F238E27FC236}">
                <a16:creationId xmlns:a16="http://schemas.microsoft.com/office/drawing/2014/main" id="{69140D0A-78C0-8C95-12BB-97F292EF4C7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l="3777" r="3772" b="-1"/>
          <a:stretch>
            <a:fillRect/>
          </a:stretch>
        </p:blipFill>
        <p:spPr bwMode="auto">
          <a:xfrm>
            <a:off x="6928135" y="291033"/>
            <a:ext cx="5099741" cy="6566967"/>
          </a:xfrm>
          <a:prstGeom prst="rect">
            <a:avLst/>
          </a:prstGeom>
          <a:noFill/>
          <a:effectLst>
            <a:outerShdw blurRad="127000" dist="50800" dir="10800000" sx="99000" sy="99000" algn="r" rotWithShape="0">
              <a:prstClr val="black">
                <a:alpha val="40000"/>
              </a:prstClr>
            </a:out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8697063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111" name="Slide Background">
            <a:extLst>
              <a:ext uri="{FF2B5EF4-FFF2-40B4-BE49-F238E27FC236}">
                <a16:creationId xmlns:a16="http://schemas.microsoft.com/office/drawing/2014/main" id="{9F7D5CDA-D291-4307-BF55-1381FED2963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1471D99C-CFD4-30D4-A5B6-5B6578A9DA3D}"/>
              </a:ext>
            </a:extLst>
          </p:cNvPr>
          <p:cNvSpPr>
            <a:spLocks noGrp="1"/>
          </p:cNvSpPr>
          <p:nvPr>
            <p:ph type="title"/>
          </p:nvPr>
        </p:nvSpPr>
        <p:spPr>
          <a:xfrm>
            <a:off x="761800" y="762001"/>
            <a:ext cx="5334197" cy="1708242"/>
          </a:xfrm>
        </p:spPr>
        <p:txBody>
          <a:bodyPr anchor="ctr">
            <a:normAutofit/>
          </a:bodyPr>
          <a:lstStyle/>
          <a:p>
            <a:pPr algn="ctr"/>
            <a:r>
              <a:rPr lang="ar-JO" sz="4000" dirty="0"/>
              <a:t>الفضائل التي عاشتها القديسة ماري ألفونسين</a:t>
            </a:r>
            <a:endParaRPr lang="en-US" sz="4000" dirty="0"/>
          </a:p>
        </p:txBody>
      </p:sp>
      <p:sp>
        <p:nvSpPr>
          <p:cNvPr id="3" name="Content Placeholder 2">
            <a:extLst>
              <a:ext uri="{FF2B5EF4-FFF2-40B4-BE49-F238E27FC236}">
                <a16:creationId xmlns:a16="http://schemas.microsoft.com/office/drawing/2014/main" id="{42E5B1A5-33D2-83C9-BB6D-586FE5B08305}"/>
              </a:ext>
            </a:extLst>
          </p:cNvPr>
          <p:cNvSpPr>
            <a:spLocks noGrp="1"/>
          </p:cNvSpPr>
          <p:nvPr>
            <p:ph idx="1"/>
          </p:nvPr>
        </p:nvSpPr>
        <p:spPr>
          <a:xfrm>
            <a:off x="761800" y="2470244"/>
            <a:ext cx="5334197" cy="3769835"/>
          </a:xfrm>
        </p:spPr>
        <p:txBody>
          <a:bodyPr anchor="ctr">
            <a:normAutofit/>
          </a:bodyPr>
          <a:lstStyle/>
          <a:p>
            <a:pPr algn="ctr"/>
            <a:r>
              <a:rPr lang="ar-JO" sz="2400" b="1" dirty="0"/>
              <a:t>المحبة – الطاعة – التواضع – الخدمة – الصبر – الصمت – الإيمان – الرحمة</a:t>
            </a:r>
            <a:br>
              <a:rPr lang="ar-JO" sz="2400" dirty="0"/>
            </a:br>
            <a:endParaRPr lang="en-US" sz="2400" dirty="0"/>
          </a:p>
        </p:txBody>
      </p:sp>
      <p:pic>
        <p:nvPicPr>
          <p:cNvPr id="3074" name="Picture 2" descr="The Resounding Faith of Marie-Alphonsine Danil Ghattas - Catholic ...">
            <a:extLst>
              <a:ext uri="{FF2B5EF4-FFF2-40B4-BE49-F238E27FC236}">
                <a16:creationId xmlns:a16="http://schemas.microsoft.com/office/drawing/2014/main" id="{ECB356AF-120B-35DF-BB2F-264495DD71B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r="-1" b="22093"/>
          <a:stretch>
            <a:fillRect/>
          </a:stretch>
        </p:blipFill>
        <p:spPr bwMode="auto">
          <a:xfrm>
            <a:off x="6857797" y="-10886"/>
            <a:ext cx="5334204" cy="6868886"/>
          </a:xfrm>
          <a:prstGeom prst="rect">
            <a:avLst/>
          </a:prstGeom>
          <a:noFill/>
          <a:effectLst>
            <a:outerShdw blurRad="127000" dist="50800" dir="10800000" sx="99000" sy="99000" algn="r" rotWithShape="0">
              <a:prstClr val="black">
                <a:alpha val="40000"/>
              </a:prstClr>
            </a:out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382284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type="lt">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4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82D24E-CA90-A840-A7CA-EC846684C3C6}"/>
              </a:ext>
            </a:extLst>
          </p:cNvPr>
          <p:cNvSpPr>
            <a:spLocks noGrp="1"/>
          </p:cNvSpPr>
          <p:nvPr>
            <p:ph type="title"/>
          </p:nvPr>
        </p:nvSpPr>
        <p:spPr/>
        <p:txBody>
          <a:bodyPr/>
          <a:lstStyle/>
          <a:p>
            <a:r>
              <a:rPr lang="ar-JO" b="1" dirty="0"/>
              <a:t>كيف عاشت القديسة ماري ألفونسين فضيلة الصمت؟</a:t>
            </a:r>
            <a:br>
              <a:rPr lang="ar-JO" b="1" dirty="0"/>
            </a:br>
            <a:endParaRPr lang="en-US" dirty="0"/>
          </a:p>
        </p:txBody>
      </p:sp>
      <p:sp>
        <p:nvSpPr>
          <p:cNvPr id="3" name="Content Placeholder 2">
            <a:extLst>
              <a:ext uri="{FF2B5EF4-FFF2-40B4-BE49-F238E27FC236}">
                <a16:creationId xmlns:a16="http://schemas.microsoft.com/office/drawing/2014/main" id="{865C7B05-F230-EBEF-3BD8-348C7D03204C}"/>
              </a:ext>
            </a:extLst>
          </p:cNvPr>
          <p:cNvSpPr>
            <a:spLocks noGrp="1"/>
          </p:cNvSpPr>
          <p:nvPr>
            <p:ph idx="1"/>
          </p:nvPr>
        </p:nvSpPr>
        <p:spPr>
          <a:xfrm>
            <a:off x="838200" y="1455174"/>
            <a:ext cx="10606548" cy="4721789"/>
          </a:xfrm>
        </p:spPr>
        <p:txBody>
          <a:bodyPr>
            <a:normAutofit/>
          </a:bodyPr>
          <a:lstStyle/>
          <a:p>
            <a:pPr algn="just" rtl="1"/>
            <a:r>
              <a:rPr lang="ar-JO" dirty="0"/>
              <a:t>كانت القديسة ماري ألفونسين تعرف أن الصمت يساعدها على سماع صوت الله في قلبها، لذلك كانت تقضي وقتًا يوميًا في صمت وصلاة.</a:t>
            </a:r>
          </a:p>
          <a:p>
            <a:pPr algn="just" rtl="1"/>
            <a:r>
              <a:rPr lang="ar-JO" dirty="0"/>
              <a:t>لم تكن تتحدث إلا عندما يكون للكلام فائدة، وكانت تتجنب الثرثرة أو الكلام الذي يسبب سوء فهم.</a:t>
            </a:r>
          </a:p>
          <a:p>
            <a:pPr algn="just" rtl="1"/>
            <a:r>
              <a:rPr lang="ar-JO" dirty="0"/>
              <a:t>عندما كانت تواجه صعوبات أو سوء فهم من الآخرين، كانت تختار الصمت والصلاة بدل الجدال أو الغضب.</a:t>
            </a:r>
          </a:p>
          <a:p>
            <a:pPr algn="just" rtl="1"/>
            <a:r>
              <a:rPr lang="ar-JO" dirty="0"/>
              <a:t>عاشَت الصمت كعلامة طاعة وتواضع، فكانت تعمل كثيرًا في الخفاء دون أن تطلب مدحًا أو تقديرًا.</a:t>
            </a:r>
          </a:p>
          <a:p>
            <a:pPr algn="just" rtl="1"/>
            <a:r>
              <a:rPr lang="ar-JO" dirty="0"/>
              <a:t>سمح لها الصمت أن تكون أكثر لطفًا وهدوءًا، وأن تخدم الآخرين بمحبة وبدون ضوضاء.</a:t>
            </a:r>
          </a:p>
          <a:p>
            <a:endParaRPr lang="en-US" dirty="0"/>
          </a:p>
        </p:txBody>
      </p:sp>
    </p:spTree>
    <p:extLst>
      <p:ext uri="{BB962C8B-B14F-4D97-AF65-F5344CB8AC3E}">
        <p14:creationId xmlns:p14="http://schemas.microsoft.com/office/powerpoint/2010/main" val="260062011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D23367-4F00-D9A2-745C-220D4CE7FDA5}"/>
              </a:ext>
            </a:extLst>
          </p:cNvPr>
          <p:cNvSpPr>
            <a:spLocks noGrp="1"/>
          </p:cNvSpPr>
          <p:nvPr>
            <p:ph type="title"/>
          </p:nvPr>
        </p:nvSpPr>
        <p:spPr/>
        <p:txBody>
          <a:bodyPr/>
          <a:lstStyle/>
          <a:p>
            <a:pPr algn="ctr"/>
            <a:r>
              <a:rPr lang="ar-JO" b="1" dirty="0"/>
              <a:t>لماذا تعتبر فضيلة الصمت مهمة في حياتنا المسيحية؟</a:t>
            </a:r>
            <a:endParaRPr lang="en-US" b="1" dirty="0"/>
          </a:p>
        </p:txBody>
      </p:sp>
      <p:sp>
        <p:nvSpPr>
          <p:cNvPr id="4" name="Rectangle 1">
            <a:extLst>
              <a:ext uri="{FF2B5EF4-FFF2-40B4-BE49-F238E27FC236}">
                <a16:creationId xmlns:a16="http://schemas.microsoft.com/office/drawing/2014/main" id="{57ADADA3-783C-2BC4-1283-2519C1917160}"/>
              </a:ext>
            </a:extLst>
          </p:cNvPr>
          <p:cNvSpPr>
            <a:spLocks noGrp="1" noChangeArrowheads="1"/>
          </p:cNvSpPr>
          <p:nvPr>
            <p:ph idx="1"/>
          </p:nvPr>
        </p:nvSpPr>
        <p:spPr bwMode="auto">
          <a:xfrm>
            <a:off x="1356853" y="2366858"/>
            <a:ext cx="10363200" cy="25442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R="0" lvl="0" algn="r" rtl="1" fontAlgn="base">
              <a:spcAft>
                <a:spcPct val="0"/>
              </a:spcAft>
              <a:buClrTx/>
              <a:buSzTx/>
              <a:tabLst/>
            </a:pPr>
            <a:r>
              <a:rPr lang="ar-SA" altLang="en-US" dirty="0"/>
              <a:t>لأن الصمت يساعدنا على سماع صوت الله بوضوح أكبر في قلوبنا</a:t>
            </a:r>
            <a:r>
              <a:rPr lang="en-US" altLang="en-US" dirty="0"/>
              <a:t>.</a:t>
            </a:r>
          </a:p>
          <a:p>
            <a:pPr marR="0" lvl="0" algn="r" rtl="1" fontAlgn="base">
              <a:spcAft>
                <a:spcPct val="0"/>
              </a:spcAft>
              <a:buClrTx/>
              <a:buSzTx/>
              <a:tabLst/>
            </a:pPr>
            <a:r>
              <a:rPr lang="ar-SA" altLang="en-US" dirty="0"/>
              <a:t>يساعدنا على التفكير قبل الكلام، فنبتعد عن الإيذاء أو نقل الإشاعات</a:t>
            </a:r>
            <a:r>
              <a:rPr lang="en-US" altLang="en-US" dirty="0"/>
              <a:t>.</a:t>
            </a:r>
          </a:p>
          <a:p>
            <a:pPr marR="0" lvl="0" algn="r" rtl="1" fontAlgn="base">
              <a:spcAft>
                <a:spcPct val="0"/>
              </a:spcAft>
              <a:buClrTx/>
              <a:buSzTx/>
              <a:tabLst/>
            </a:pPr>
            <a:r>
              <a:rPr lang="ar-SA" altLang="en-US" dirty="0"/>
              <a:t>يعلّمنا الهدوء الداخلي ويمنحنا سلامًا روحيًا</a:t>
            </a:r>
            <a:r>
              <a:rPr lang="en-US" altLang="en-US" dirty="0"/>
              <a:t>.</a:t>
            </a:r>
          </a:p>
          <a:p>
            <a:pPr marR="0" lvl="0" algn="r" rtl="1" fontAlgn="base">
              <a:spcAft>
                <a:spcPct val="0"/>
              </a:spcAft>
              <a:buClrTx/>
              <a:buSzTx/>
              <a:tabLst/>
            </a:pPr>
            <a:r>
              <a:rPr lang="ar-SA" altLang="en-US" dirty="0"/>
              <a:t>الصمت هو طريقة لنضبط أنفسنا ومشاعرنا، ونصبح أكثر حكمة في تعاملنا مع الآخرين</a:t>
            </a:r>
            <a:r>
              <a:rPr lang="en-US" altLang="en-US" dirty="0"/>
              <a:t>.</a:t>
            </a:r>
          </a:p>
          <a:p>
            <a:pPr marR="0" lvl="0" algn="r" rtl="1" fontAlgn="base">
              <a:spcAft>
                <a:spcPct val="0"/>
              </a:spcAft>
              <a:buClrTx/>
              <a:buSzTx/>
              <a:tabLst/>
            </a:pPr>
            <a:r>
              <a:rPr lang="ar-SA" altLang="en-US" dirty="0"/>
              <a:t>يساعدنا على الصلاة بعمق أكبر ويقوّي علاقتنا مع الله</a:t>
            </a:r>
            <a:r>
              <a:rPr lang="en-US" altLang="en-US" dirty="0"/>
              <a:t>.</a:t>
            </a:r>
          </a:p>
        </p:txBody>
      </p:sp>
    </p:spTree>
    <p:extLst>
      <p:ext uri="{BB962C8B-B14F-4D97-AF65-F5344CB8AC3E}">
        <p14:creationId xmlns:p14="http://schemas.microsoft.com/office/powerpoint/2010/main" val="275102027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4B0D6B-8EB7-9F9E-5468-8CCCEDA62011}"/>
              </a:ext>
            </a:extLst>
          </p:cNvPr>
          <p:cNvSpPr>
            <a:spLocks noGrp="1"/>
          </p:cNvSpPr>
          <p:nvPr>
            <p:ph type="title"/>
          </p:nvPr>
        </p:nvSpPr>
        <p:spPr/>
        <p:txBody>
          <a:bodyPr/>
          <a:lstStyle/>
          <a:p>
            <a:r>
              <a:rPr lang="ar-JO" b="1" dirty="0"/>
              <a:t>كيف أستطيع أن أعيش فضيلة الصمت في حياتي اليومية؟</a:t>
            </a:r>
            <a:br>
              <a:rPr lang="ar-JO" b="1" dirty="0"/>
            </a:br>
            <a:endParaRPr lang="en-US" dirty="0"/>
          </a:p>
        </p:txBody>
      </p:sp>
      <p:sp>
        <p:nvSpPr>
          <p:cNvPr id="4" name="Rectangle 1">
            <a:extLst>
              <a:ext uri="{FF2B5EF4-FFF2-40B4-BE49-F238E27FC236}">
                <a16:creationId xmlns:a16="http://schemas.microsoft.com/office/drawing/2014/main" id="{CBB1F0E6-663B-2361-961F-9E05206858BD}"/>
              </a:ext>
            </a:extLst>
          </p:cNvPr>
          <p:cNvSpPr>
            <a:spLocks noGrp="1" noChangeArrowheads="1"/>
          </p:cNvSpPr>
          <p:nvPr>
            <p:ph idx="1"/>
          </p:nvPr>
        </p:nvSpPr>
        <p:spPr bwMode="auto">
          <a:xfrm>
            <a:off x="530942" y="2344917"/>
            <a:ext cx="11021961" cy="25442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algn="r" rtl="1" fontAlgn="base">
              <a:spcAft>
                <a:spcPct val="0"/>
              </a:spcAft>
            </a:pPr>
            <a:r>
              <a:rPr lang="ar-SA" altLang="en-US" dirty="0"/>
              <a:t>أن أفكّر قبل أن أتكلم، وأتأكد أن كلامي مفيد وغير جارح</a:t>
            </a:r>
            <a:r>
              <a:rPr lang="en-US" altLang="en-US" dirty="0"/>
              <a:t>.</a:t>
            </a:r>
          </a:p>
          <a:p>
            <a:pPr algn="r" rtl="1" fontAlgn="base">
              <a:spcAft>
                <a:spcPct val="0"/>
              </a:spcAft>
            </a:pPr>
            <a:r>
              <a:rPr lang="ar-SA" altLang="en-US" dirty="0"/>
              <a:t>أن أتجنب المشاركة في النميمة أو الكلام السلبي</a:t>
            </a:r>
            <a:r>
              <a:rPr lang="en-US" altLang="en-US" dirty="0"/>
              <a:t>.</a:t>
            </a:r>
          </a:p>
          <a:p>
            <a:pPr algn="r" rtl="1" fontAlgn="base">
              <a:spcAft>
                <a:spcPct val="0"/>
              </a:spcAft>
            </a:pPr>
            <a:r>
              <a:rPr lang="ar-SA" altLang="en-US" dirty="0"/>
              <a:t>أن أخصّص وقتًا قصيرًا كل يوم للصلاة والصمت أمام الله</a:t>
            </a:r>
            <a:r>
              <a:rPr lang="en-US" altLang="en-US" dirty="0"/>
              <a:t>.</a:t>
            </a:r>
          </a:p>
          <a:p>
            <a:pPr algn="r" rtl="1" fontAlgn="base">
              <a:spcAft>
                <a:spcPct val="0"/>
              </a:spcAft>
            </a:pPr>
            <a:r>
              <a:rPr lang="ar-SA" altLang="en-US" dirty="0"/>
              <a:t>أن أحاول أن أكون هادئًا في المواقف التي تزعجني بدل الردّ بسرعة</a:t>
            </a:r>
            <a:r>
              <a:rPr lang="en-US" altLang="en-US" dirty="0"/>
              <a:t>.</a:t>
            </a:r>
          </a:p>
          <a:p>
            <a:pPr algn="r" rtl="1" fontAlgn="base">
              <a:spcAft>
                <a:spcPct val="0"/>
              </a:spcAft>
            </a:pPr>
            <a:r>
              <a:rPr lang="ar-SA" altLang="en-US" dirty="0"/>
              <a:t>أن أستخدم الصمت كفرصة للاستماع للآخرين باحترام</a:t>
            </a:r>
            <a:r>
              <a:rPr kumimoji="0" lang="en-US" altLang="en-US" sz="1800" b="0" i="0" u="none" strike="noStrike" cap="none" normalizeH="0" baseline="0" dirty="0">
                <a:ln>
                  <a:noFill/>
                </a:ln>
                <a:solidFill>
                  <a:schemeClr val="tx1"/>
                </a:solidFill>
                <a:effectLst/>
                <a:latin typeface="Arial" panose="020B0604020202020204" pitchFamily="34" charset="0"/>
                <a:cs typeface="Arial" panose="020B0604020202020204" pitchFamily="34" charset="0"/>
              </a:rPr>
              <a:t>.</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428034734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5E9454-6AE7-9598-50A4-AA41BA3B3C94}"/>
              </a:ext>
            </a:extLst>
          </p:cNvPr>
          <p:cNvSpPr>
            <a:spLocks noGrp="1"/>
          </p:cNvSpPr>
          <p:nvPr>
            <p:ph type="title"/>
          </p:nvPr>
        </p:nvSpPr>
        <p:spPr/>
        <p:txBody>
          <a:bodyPr/>
          <a:lstStyle/>
          <a:p>
            <a:pPr algn="ctr"/>
            <a:r>
              <a:rPr lang="ar-JO" b="1" dirty="0"/>
              <a:t>موقف من حياتي حاولت فيه تطبيق فضيلة الصمت</a:t>
            </a:r>
            <a:endParaRPr lang="en-US" b="1" dirty="0"/>
          </a:p>
        </p:txBody>
      </p:sp>
      <p:sp>
        <p:nvSpPr>
          <p:cNvPr id="3" name="Content Placeholder 2">
            <a:extLst>
              <a:ext uri="{FF2B5EF4-FFF2-40B4-BE49-F238E27FC236}">
                <a16:creationId xmlns:a16="http://schemas.microsoft.com/office/drawing/2014/main" id="{4C4AEAE0-116A-607A-127C-FCA993DDAC77}"/>
              </a:ext>
            </a:extLst>
          </p:cNvPr>
          <p:cNvSpPr>
            <a:spLocks noGrp="1"/>
          </p:cNvSpPr>
          <p:nvPr>
            <p:ph idx="1"/>
          </p:nvPr>
        </p:nvSpPr>
        <p:spPr/>
        <p:txBody>
          <a:bodyPr>
            <a:normAutofit/>
          </a:bodyPr>
          <a:lstStyle/>
          <a:p>
            <a:pPr algn="r" rtl="1"/>
            <a:r>
              <a:rPr lang="ar-JO" sz="3200" dirty="0"/>
              <a:t>في أحد الأيام اختلفت مع صديق لي في الصف، وكان غاضب ويتحدث بانفعال. شعرت برغبة أن أردّ عليه بسرعة، لكني تذكّرت أهمية الصمت. توقفت عن الكلام، وفضلت أن أهدأ قليلًا قبل الرد. بعد فترة قصيرة هدأت الأمور، وتمكّنا من حل المشكلة بدون شجار. هذا الموقف علّمني أن الصمت أحيانًا يكون أفضل من الكلام السريع.</a:t>
            </a:r>
            <a:endParaRPr lang="en-US" sz="3200" dirty="0"/>
          </a:p>
        </p:txBody>
      </p:sp>
    </p:spTree>
    <p:extLst>
      <p:ext uri="{BB962C8B-B14F-4D97-AF65-F5344CB8AC3E}">
        <p14:creationId xmlns:p14="http://schemas.microsoft.com/office/powerpoint/2010/main" val="369533234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4FA60B-F557-DB4B-C51A-04EF36D541DD}"/>
              </a:ext>
            </a:extLst>
          </p:cNvPr>
          <p:cNvSpPr>
            <a:spLocks noGrp="1"/>
          </p:cNvSpPr>
          <p:nvPr>
            <p:ph type="title"/>
          </p:nvPr>
        </p:nvSpPr>
        <p:spPr/>
        <p:txBody>
          <a:bodyPr/>
          <a:lstStyle/>
          <a:p>
            <a:endParaRPr lang="en-US" dirty="0"/>
          </a:p>
        </p:txBody>
      </p:sp>
      <p:sp>
        <p:nvSpPr>
          <p:cNvPr id="3" name="Content Placeholder 2">
            <a:extLst>
              <a:ext uri="{FF2B5EF4-FFF2-40B4-BE49-F238E27FC236}">
                <a16:creationId xmlns:a16="http://schemas.microsoft.com/office/drawing/2014/main" id="{91E76966-89E0-F0A2-F013-D2714BD21286}"/>
              </a:ext>
            </a:extLst>
          </p:cNvPr>
          <p:cNvSpPr>
            <a:spLocks noGrp="1"/>
          </p:cNvSpPr>
          <p:nvPr>
            <p:ph idx="1"/>
          </p:nvPr>
        </p:nvSpPr>
        <p:spPr/>
        <p:txBody>
          <a:bodyPr>
            <a:normAutofit/>
          </a:bodyPr>
          <a:lstStyle/>
          <a:p>
            <a:pPr marL="0" indent="0">
              <a:buNone/>
            </a:pPr>
            <a:endParaRPr lang="ar-JO" sz="4400" b="1" dirty="0"/>
          </a:p>
          <a:p>
            <a:pPr marL="0" indent="0" algn="ctr">
              <a:buNone/>
            </a:pPr>
            <a:endParaRPr lang="ar-JO" sz="4400" b="1" dirty="0"/>
          </a:p>
          <a:p>
            <a:pPr marL="0" indent="0" algn="ctr">
              <a:buNone/>
            </a:pPr>
            <a:r>
              <a:rPr lang="ar-JO" sz="4400" b="1" dirty="0"/>
              <a:t>شكرا لحسن استماعكم</a:t>
            </a:r>
          </a:p>
          <a:p>
            <a:pPr marL="0" indent="0">
              <a:buNone/>
            </a:pPr>
            <a:endParaRPr lang="ar-JO" sz="4400" b="1" dirty="0"/>
          </a:p>
          <a:p>
            <a:pPr marL="0" indent="0">
              <a:buNone/>
            </a:pPr>
            <a:endParaRPr lang="ar-JO" sz="4400" b="1" dirty="0"/>
          </a:p>
          <a:p>
            <a:pPr marL="0" indent="0">
              <a:buNone/>
            </a:pPr>
            <a:endParaRPr lang="ar-JO" sz="4400" b="1" dirty="0"/>
          </a:p>
          <a:p>
            <a:pPr marL="0" indent="0">
              <a:buNone/>
            </a:pPr>
            <a:endParaRPr lang="ar-JO" dirty="0"/>
          </a:p>
          <a:p>
            <a:pPr marL="0" indent="0">
              <a:buNone/>
            </a:pPr>
            <a:endParaRPr lang="ar-JO" dirty="0"/>
          </a:p>
          <a:p>
            <a:pPr marL="0" indent="0">
              <a:buNone/>
            </a:pPr>
            <a:endParaRPr lang="en-US" dirty="0"/>
          </a:p>
        </p:txBody>
      </p:sp>
    </p:spTree>
    <p:extLst>
      <p:ext uri="{BB962C8B-B14F-4D97-AF65-F5344CB8AC3E}">
        <p14:creationId xmlns:p14="http://schemas.microsoft.com/office/powerpoint/2010/main" val="375419071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100</TotalTime>
  <Words>423</Words>
  <Application>Microsoft Office PowerPoint</Application>
  <PresentationFormat>Widescreen</PresentationFormat>
  <Paragraphs>40</Paragraphs>
  <Slides>8</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8</vt:i4>
      </vt:variant>
    </vt:vector>
  </HeadingPairs>
  <TitlesOfParts>
    <vt:vector size="12" baseType="lpstr">
      <vt:lpstr>Aptos</vt:lpstr>
      <vt:lpstr>Aptos Display</vt:lpstr>
      <vt:lpstr>Arial</vt:lpstr>
      <vt:lpstr>Office Theme</vt:lpstr>
      <vt:lpstr>القديسة ماري ألفونسين</vt:lpstr>
      <vt:lpstr>معلومات عن حياة القدّيسة ماري ألفونسين</vt:lpstr>
      <vt:lpstr>الفضائل التي عاشتها القديسة ماري ألفونسين</vt:lpstr>
      <vt:lpstr>كيف عاشت القديسة ماري ألفونسين فضيلة الصمت؟ </vt:lpstr>
      <vt:lpstr>لماذا تعتبر فضيلة الصمت مهمة في حياتنا المسيحية؟</vt:lpstr>
      <vt:lpstr>كيف أستطيع أن أعيش فضيلة الصمت في حياتي اليومية؟ </vt:lpstr>
      <vt:lpstr>موقف من حياتي حاولت فيه تطبيق فضيلة الصمت</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Rawan Dababneh</dc:creator>
  <cp:lastModifiedBy>Rawan Dababneh</cp:lastModifiedBy>
  <cp:revision>1</cp:revision>
  <dcterms:created xsi:type="dcterms:W3CDTF">2025-11-23T04:02:13Z</dcterms:created>
  <dcterms:modified xsi:type="dcterms:W3CDTF">2025-11-24T17:06:01Z</dcterms:modified>
</cp:coreProperties>
</file>