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 /><Relationship Id="rId2"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57" r:id="rId3"/>
    <p:sldId id="258" r:id="rId4"/>
    <p:sldId id="259"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 roundtripDataSignature="AMtx7mjb6VGhaao0d871TyORInU6Jgg4G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varScale="1">
        <p:scale>
          <a:sx n="100" d="100"/>
          <a:sy n="100" d="100"/>
        </p:scale>
        <p:origin x="0" y="0"/>
      </p:cViewPr>
      <p:guideLst>
        <p:guide orient="horz" pos="1620"/>
        <p:guide pos="2880"/>
      </p:guideLst>
    </p:cSldViewPr>
  </p:slide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theme" Target="theme/theme1.xml" /><Relationship Id="rId3" Type="http://schemas.openxmlformats.org/officeDocument/2006/relationships/slide" Target="slides/slide2.xml" /><Relationship Id="rId12"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notesMaster" Target="notesMasters/notesMaster1.xml" /><Relationship Id="rId11" Type="http://schemas.openxmlformats.org/officeDocument/2006/relationships/presProps" Target="presProps.xml" /><Relationship Id="rId5" Type="http://schemas.openxmlformats.org/officeDocument/2006/relationships/slide" Target="slides/slide4.xml" /><Relationship Id="rId10" Type="http://customschemas.google.com/relationships/presentationmetadata" Target="metadata" /><Relationship Id="rId4" Type="http://schemas.openxmlformats.org/officeDocument/2006/relationships/slide" Target="slides/slide3.xml" /><Relationship Id="rId14" Type="http://schemas.openxmlformats.org/officeDocument/2006/relationships/tableStyles" Target="tableStyle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 /><Relationship Id="rId1" Type="http://schemas.openxmlformats.org/officeDocument/2006/relationships/notesMaster" Target="../notesMasters/notesMaster1.xml" /></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 /><Relationship Id="rId1" Type="http://schemas.openxmlformats.org/officeDocument/2006/relationships/notesMaster" Target="../notesMasters/notesMaster1.xml" /></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8" name="Google Shape;58;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p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2" name="Google Shape;72;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5"/>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7" name="Google Shape;4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7"/>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6" name="Google Shape;16;p7"/>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7" name="Google Shape;17;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8"/>
        <p:cNvGrpSpPr/>
        <p:nvPr/>
      </p:nvGrpSpPr>
      <p:grpSpPr>
        <a:xfrm>
          <a:off x="0" y="0"/>
          <a:ext cx="0" cy="0"/>
          <a:chOff x="0" y="0"/>
          <a:chExt cx="0" cy="0"/>
        </a:xfrm>
      </p:grpSpPr>
      <p:sp>
        <p:nvSpPr>
          <p:cNvPr id="19" name="Google Shape;19;p8"/>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20" name="Google Shape;20;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1"/>
        <p:cNvGrpSpPr/>
        <p:nvPr/>
      </p:nvGrpSpPr>
      <p:grpSpPr>
        <a:xfrm>
          <a:off x="0" y="0"/>
          <a:ext cx="0" cy="0"/>
          <a:chOff x="0" y="0"/>
          <a:chExt cx="0" cy="0"/>
        </a:xfrm>
      </p:grpSpPr>
      <p:sp>
        <p:nvSpPr>
          <p:cNvPr id="22" name="Google Shape;22;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3" name="Google Shape;23;p9"/>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24" name="Google Shape;24;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1"/>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1"/>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1" name="Google Shape;31;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2"/>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3"/>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3"/>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3"/>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0" name="Google Shape;40;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4"/>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2.xml" /><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3.xml" /><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3" Type="http://schemas.openxmlformats.org/officeDocument/2006/relationships/image" Target="../media/image1.jpg" /><Relationship Id="rId2" Type="http://schemas.openxmlformats.org/officeDocument/2006/relationships/notesSlide" Target="../notesSlides/notesSlide4.xml"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p>
            <a:pPr marL="0" lvl="0" indent="0" algn="ctr" rtl="0">
              <a:lnSpc>
                <a:spcPct val="100000"/>
              </a:lnSpc>
              <a:spcBef>
                <a:spcPts val="0"/>
              </a:spcBef>
              <a:spcAft>
                <a:spcPts val="0"/>
              </a:spcAft>
              <a:buSzPts val="5200"/>
              <a:buNone/>
            </a:pPr>
            <a:r>
              <a:rPr lang="en-GB"/>
              <a:t>حياة القديسة ماري الفونسين</a:t>
            </a:r>
            <a:endParaRPr/>
          </a:p>
        </p:txBody>
      </p:sp>
      <p:sp>
        <p:nvSpPr>
          <p:cNvPr id="55" name="Google Shape;55;p1"/>
          <p:cNvSpPr txBox="1">
            <a:spLocks noGrp="1"/>
          </p:cNvSpPr>
          <p:nvPr>
            <p:ph type="subTitle" idx="1"/>
          </p:nvPr>
        </p:nvSpPr>
        <p:spPr>
          <a:xfrm>
            <a:off x="311700" y="3027911"/>
            <a:ext cx="8520600" cy="792600"/>
          </a:xfrm>
          <a:prstGeom prst="rect">
            <a:avLst/>
          </a:prstGeom>
          <a:noFill/>
          <a:ln>
            <a:noFill/>
          </a:ln>
        </p:spPr>
        <p:txBody>
          <a:bodyPr spcFirstLastPara="1" wrap="square" lIns="91425" tIns="91425" rIns="91425" bIns="91425" anchor="t" anchorCtr="0">
            <a:normAutofit/>
          </a:bodyPr>
          <a:lstStyle/>
          <a:p>
            <a:pPr marL="0" lvl="0" indent="0" algn="ctr" rtl="1">
              <a:lnSpc>
                <a:spcPct val="100000"/>
              </a:lnSpc>
              <a:spcBef>
                <a:spcPts val="0"/>
              </a:spcBef>
              <a:spcAft>
                <a:spcPts val="0"/>
              </a:spcAft>
              <a:buSzPts val="2800"/>
              <a:buNone/>
            </a:pPr>
            <a:r>
              <a:rPr lang="en-GB"/>
              <a:t>الطالب: سند شويحات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2"/>
          <p:cNvSpPr txBox="1">
            <a:spLocks noGrp="1"/>
          </p:cNvSpPr>
          <p:nvPr>
            <p:ph type="body" idx="2"/>
          </p:nvPr>
        </p:nvSpPr>
        <p:spPr>
          <a:xfrm>
            <a:off x="4049699" y="1203899"/>
            <a:ext cx="4870200" cy="3599400"/>
          </a:xfrm>
          <a:prstGeom prst="rect">
            <a:avLst/>
          </a:prstGeom>
          <a:noFill/>
          <a:ln>
            <a:noFill/>
          </a:ln>
        </p:spPr>
        <p:txBody>
          <a:bodyPr spcFirstLastPara="1" wrap="square" lIns="91425" tIns="91425" rIns="91425" bIns="91425" anchor="t" anchorCtr="0">
            <a:normAutofit/>
          </a:bodyPr>
          <a:lstStyle/>
          <a:p>
            <a:pPr marL="0" lvl="0" indent="0" algn="ctr" rtl="1">
              <a:lnSpc>
                <a:spcPct val="115000"/>
              </a:lnSpc>
              <a:spcBef>
                <a:spcPts val="0"/>
              </a:spcBef>
              <a:spcAft>
                <a:spcPts val="1200"/>
              </a:spcAft>
              <a:buSzPts val="1400"/>
              <a:buNone/>
            </a:pPr>
            <a:r>
              <a:rPr lang="en-GB" sz="2400">
                <a:solidFill>
                  <a:srgbClr val="000000"/>
                </a:solidFill>
              </a:rPr>
              <a:t>وُلدت القديسة ماري الفونسين في القدس عام 1843، ومنذ طفولتها كانت محبّة للصلاة وخدمة الآخرين. كانت تحب مساعدة الفقراء وتعليم الأطفال، وهذا كان الشيء الأقرب لقلبها. قررت أن تكرّس حياتها لله وأن تصبح راهبة لأنها شعرت بدعوة خاصة تقودها لخدمة الكنيسة</a:t>
            </a:r>
            <a:r>
              <a:rPr lang="en-GB" sz="2400" b="1">
                <a:solidFill>
                  <a:srgbClr val="000000"/>
                </a:solidFill>
              </a:rPr>
              <a:t>.</a:t>
            </a:r>
            <a:endParaRPr sz="2400" b="1">
              <a:solidFill>
                <a:srgbClr val="000000"/>
              </a:solidFill>
            </a:endParaRPr>
          </a:p>
        </p:txBody>
      </p:sp>
      <p:pic>
        <p:nvPicPr>
          <p:cNvPr id="61" name="Google Shape;61;p2"/>
          <p:cNvPicPr preferRelativeResize="0"/>
          <p:nvPr/>
        </p:nvPicPr>
        <p:blipFill rotWithShape="1">
          <a:blip r:embed="rId3">
            <a:alphaModFix/>
          </a:blip>
          <a:srcRect/>
          <a:stretch/>
        </p:blipFill>
        <p:spPr>
          <a:xfrm>
            <a:off x="473273" y="340375"/>
            <a:ext cx="3228600" cy="4462800"/>
          </a:xfrm>
          <a:prstGeom prst="roundRect">
            <a:avLst>
              <a:gd name="adj" fmla="val 16667"/>
            </a:avLst>
          </a:prstGeom>
          <a:noFill/>
          <a:ln w="9525" cap="flat" cmpd="sng">
            <a:solidFill>
              <a:srgbClr val="A61C00"/>
            </a:solidFill>
            <a:prstDash val="solid"/>
            <a:round/>
            <a:headEnd type="none" w="sm" len="sm"/>
            <a:tailEnd type="none" w="sm" len="sm"/>
          </a:ln>
        </p:spPr>
      </p:pic>
      <p:sp>
        <p:nvSpPr>
          <p:cNvPr id="62" name="Google Shape;62;p2"/>
          <p:cNvSpPr txBox="1"/>
          <p:nvPr/>
        </p:nvSpPr>
        <p:spPr>
          <a:xfrm>
            <a:off x="4152450" y="653700"/>
            <a:ext cx="4664700" cy="55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1" i="0" u="sng" strike="noStrike" cap="none">
                <a:solidFill>
                  <a:srgbClr val="000000"/>
                </a:solidFill>
                <a:latin typeface="Arial"/>
                <a:ea typeface="Arial"/>
                <a:cs typeface="Arial"/>
                <a:sym typeface="Arial"/>
              </a:rPr>
              <a:t>من هي القديسة ماري الفونسين</a:t>
            </a:r>
            <a:r>
              <a:rPr lang="en-GB" sz="1400" b="0" i="0" u="none" strike="noStrike" cap="none">
                <a:solidFill>
                  <a:srgbClr val="000000"/>
                </a:solidFill>
                <a:latin typeface="Arial"/>
                <a:ea typeface="Arial"/>
                <a:cs typeface="Arial"/>
                <a:sym typeface="Arial"/>
              </a:rPr>
              <a:t>؟</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3"/>
          <p:cNvSpPr txBox="1">
            <a:spLocks noGrp="1"/>
          </p:cNvSpPr>
          <p:nvPr>
            <p:ph type="body" idx="1"/>
          </p:nvPr>
        </p:nvSpPr>
        <p:spPr>
          <a:xfrm>
            <a:off x="538439" y="1265625"/>
            <a:ext cx="4957500" cy="3514500"/>
          </a:xfrm>
          <a:prstGeom prst="rect">
            <a:avLst/>
          </a:prstGeom>
          <a:noFill/>
          <a:ln>
            <a:noFill/>
          </a:ln>
        </p:spPr>
        <p:txBody>
          <a:bodyPr spcFirstLastPara="1" wrap="square" lIns="91425" tIns="91425" rIns="91425" bIns="91425" anchor="t" anchorCtr="0">
            <a:normAutofit lnSpcReduction="10000"/>
          </a:bodyPr>
          <a:lstStyle/>
          <a:p>
            <a:pPr marL="0" lvl="0" indent="0" algn="ctr" rtl="0">
              <a:lnSpc>
                <a:spcPct val="115000"/>
              </a:lnSpc>
              <a:spcBef>
                <a:spcPts val="0"/>
              </a:spcBef>
              <a:spcAft>
                <a:spcPts val="0"/>
              </a:spcAft>
              <a:buSzPts val="1400"/>
              <a:buNone/>
            </a:pPr>
            <a:r>
              <a:rPr lang="en-GB" sz="2400">
                <a:solidFill>
                  <a:schemeClr val="dk1"/>
                </a:solidFill>
              </a:rPr>
              <a:t>كانت تخدم الناس بتواضع كبير، وتعتني بالمرضى والأطفال، وتساعد كل من يحتاج للعون. أسّست رهبنة الوردية بعد أن شعرت بإلهام روحي يدعوها لتأسيس جماعة تهتم بالتعليم والخدمة. كانت علاقتها بالسيدة العذراء قوية كانت تستمد منها القوة والمحبة ،تميّزت بالهدوء والصبر والعطاء بدون مقابل</a:t>
            </a:r>
            <a:endParaRPr sz="2400">
              <a:solidFill>
                <a:schemeClr val="dk1"/>
              </a:solidFill>
            </a:endParaRPr>
          </a:p>
          <a:p>
            <a:pPr marL="0" lvl="0" indent="0" algn="ctr" rtl="0">
              <a:lnSpc>
                <a:spcPct val="115000"/>
              </a:lnSpc>
              <a:spcBef>
                <a:spcPts val="1200"/>
              </a:spcBef>
              <a:spcAft>
                <a:spcPts val="1200"/>
              </a:spcAft>
              <a:buSzPts val="1400"/>
              <a:buNone/>
            </a:pPr>
            <a:r>
              <a:rPr lang="en-GB" sz="2400" b="1"/>
              <a:t> </a:t>
            </a:r>
            <a:endParaRPr sz="2400"/>
          </a:p>
        </p:txBody>
      </p:sp>
      <p:pic>
        <p:nvPicPr>
          <p:cNvPr id="68" name="Google Shape;68;p3"/>
          <p:cNvPicPr preferRelativeResize="0"/>
          <p:nvPr/>
        </p:nvPicPr>
        <p:blipFill rotWithShape="1">
          <a:blip r:embed="rId3">
            <a:alphaModFix/>
          </a:blip>
          <a:srcRect/>
          <a:stretch/>
        </p:blipFill>
        <p:spPr>
          <a:xfrm>
            <a:off x="5771555" y="363513"/>
            <a:ext cx="2721900" cy="4416600"/>
          </a:xfrm>
          <a:prstGeom prst="ellipse">
            <a:avLst/>
          </a:prstGeom>
          <a:noFill/>
          <a:ln>
            <a:noFill/>
          </a:ln>
        </p:spPr>
      </p:pic>
      <p:sp>
        <p:nvSpPr>
          <p:cNvPr id="69" name="Google Shape;69;p3"/>
          <p:cNvSpPr txBox="1"/>
          <p:nvPr/>
        </p:nvSpPr>
        <p:spPr>
          <a:xfrm>
            <a:off x="1821565" y="363525"/>
            <a:ext cx="3000000" cy="55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GB" sz="2400" b="1" i="0" u="sng" strike="noStrike" cap="none">
                <a:solidFill>
                  <a:srgbClr val="000000"/>
                </a:solidFill>
                <a:latin typeface="Arial"/>
                <a:ea typeface="Arial"/>
                <a:cs typeface="Arial"/>
                <a:sym typeface="Arial"/>
              </a:rPr>
              <a:t>خدمتها وإيمانها</a:t>
            </a:r>
            <a:endParaRPr sz="2400" b="1" i="0" u="sng" strike="noStrike" cap="non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pic>
        <p:nvPicPr>
          <p:cNvPr id="74" name="Google Shape;74;p4"/>
          <p:cNvPicPr preferRelativeResize="0"/>
          <p:nvPr/>
        </p:nvPicPr>
        <p:blipFill rotWithShape="1">
          <a:blip r:embed="rId3">
            <a:alphaModFix/>
          </a:blip>
          <a:srcRect/>
          <a:stretch/>
        </p:blipFill>
        <p:spPr>
          <a:xfrm>
            <a:off x="152400" y="152400"/>
            <a:ext cx="2982000" cy="4838700"/>
          </a:xfrm>
          <a:prstGeom prst="ellipse">
            <a:avLst/>
          </a:prstGeom>
          <a:noFill/>
          <a:ln>
            <a:noFill/>
          </a:ln>
        </p:spPr>
      </p:pic>
      <p:sp>
        <p:nvSpPr>
          <p:cNvPr id="75" name="Google Shape;75;p4"/>
          <p:cNvSpPr txBox="1"/>
          <p:nvPr/>
        </p:nvSpPr>
        <p:spPr>
          <a:xfrm>
            <a:off x="3470122" y="459144"/>
            <a:ext cx="4800300" cy="4225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900"/>
              <a:buFont typeface="Arial"/>
              <a:buNone/>
            </a:pPr>
            <a:r>
              <a:rPr lang="en-GB" sz="1900" b="1" i="0" u="sng" strike="noStrike" cap="none">
                <a:solidFill>
                  <a:srgbClr val="000000"/>
                </a:solidFill>
                <a:latin typeface="Arial"/>
                <a:ea typeface="Arial"/>
                <a:cs typeface="Arial"/>
                <a:sym typeface="Arial"/>
              </a:rPr>
              <a:t>أقوالها وأفكارها</a:t>
            </a:r>
            <a:endParaRPr sz="1900" b="1" i="0" u="sng"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900"/>
              <a:buFont typeface="Arial"/>
              <a:buNone/>
            </a:pPr>
            <a:r>
              <a:rPr lang="en-GB" sz="1900" b="1" i="0" u="none" strike="noStrike" cap="none">
                <a:solidFill>
                  <a:srgbClr val="000000"/>
                </a:solidFill>
                <a:latin typeface="Arial"/>
                <a:ea typeface="Arial"/>
                <a:cs typeface="Arial"/>
                <a:sym typeface="Arial"/>
              </a:rPr>
              <a:t> </a:t>
            </a:r>
            <a:endParaRPr sz="1900" b="1"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900"/>
              <a:buFont typeface="Arial"/>
              <a:buNone/>
            </a:pPr>
            <a:r>
              <a:rPr lang="en-GB" sz="1900" b="1" i="0" u="none" strike="noStrike" cap="none">
                <a:solidFill>
                  <a:srgbClr val="000000"/>
                </a:solidFill>
                <a:latin typeface="Arial"/>
                <a:ea typeface="Arial"/>
                <a:cs typeface="Arial"/>
                <a:sym typeface="Arial"/>
              </a:rPr>
              <a:t>“افعل الخير بمحبة وهدوء، ودع الله يهتم بالباقي</a:t>
            </a:r>
            <a:r>
              <a:rPr lang="en-GB" sz="1900" b="0" i="0" u="none" strike="noStrike" cap="none">
                <a:solidFill>
                  <a:srgbClr val="000000"/>
                </a:solidFill>
                <a:latin typeface="Arial"/>
                <a:ea typeface="Arial"/>
                <a:cs typeface="Arial"/>
                <a:sym typeface="Arial"/>
              </a:rPr>
              <a:t>.”</a:t>
            </a:r>
            <a:endParaRPr sz="1900" b="0"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900"/>
              <a:buFont typeface="Arial"/>
              <a:buNone/>
            </a:pPr>
            <a:r>
              <a:rPr lang="en-GB" sz="1900" b="0" i="0" u="none" strike="noStrike" cap="none">
                <a:solidFill>
                  <a:srgbClr val="000000"/>
                </a:solidFill>
                <a:latin typeface="Arial"/>
                <a:ea typeface="Arial"/>
                <a:cs typeface="Arial"/>
                <a:sym typeface="Arial"/>
              </a:rPr>
              <a:t>هذا القول يذكرني بأهمية إنجاز الأعمال بروح طيبة بدون توتر أو انتظار مقابل، وهو شيء يمكن تطبيقه في حياتي اليومية</a:t>
            </a:r>
            <a:r>
              <a:rPr lang="en-GB" sz="1900" b="1" i="0" u="none" strike="noStrike" cap="none">
                <a:solidFill>
                  <a:srgbClr val="000000"/>
                </a:solidFill>
                <a:latin typeface="Arial"/>
                <a:ea typeface="Arial"/>
                <a:cs typeface="Arial"/>
                <a:sym typeface="Arial"/>
              </a:rPr>
              <a:t>.</a:t>
            </a:r>
            <a:endParaRPr sz="1900" b="1"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900"/>
              <a:buFont typeface="Arial"/>
              <a:buNone/>
            </a:pPr>
            <a:endParaRPr sz="1900" b="1"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900"/>
              <a:buFont typeface="Arial"/>
              <a:buNone/>
            </a:pPr>
            <a:r>
              <a:rPr lang="en-GB" sz="1900" b="1" i="0" u="sng" strike="noStrike" cap="none">
                <a:solidFill>
                  <a:srgbClr val="000000"/>
                </a:solidFill>
                <a:latin typeface="Arial"/>
                <a:ea typeface="Arial"/>
                <a:cs typeface="Arial"/>
                <a:sym typeface="Arial"/>
              </a:rPr>
              <a:t>التطبيق</a:t>
            </a:r>
            <a:r>
              <a:rPr lang="en-GB" sz="1900" b="1" i="0" u="none" strike="noStrike" cap="none">
                <a:solidFill>
                  <a:srgbClr val="000000"/>
                </a:solidFill>
                <a:latin typeface="Arial"/>
                <a:ea typeface="Arial"/>
                <a:cs typeface="Arial"/>
                <a:sym typeface="Arial"/>
              </a:rPr>
              <a:t> </a:t>
            </a:r>
            <a:r>
              <a:rPr lang="en-GB" sz="1900" b="1" i="0" u="sng" strike="noStrike" cap="none">
                <a:solidFill>
                  <a:srgbClr val="000000"/>
                </a:solidFill>
                <a:latin typeface="Arial"/>
                <a:ea typeface="Arial"/>
                <a:cs typeface="Arial"/>
                <a:sym typeface="Arial"/>
              </a:rPr>
              <a:t>الشخصي</a:t>
            </a:r>
            <a:endParaRPr sz="1900" b="1" i="0" u="sng"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900"/>
              <a:buFont typeface="Arial"/>
              <a:buNone/>
            </a:pPr>
            <a:endParaRPr sz="1900" b="1" i="0"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900"/>
              <a:buFont typeface="Arial"/>
              <a:buNone/>
            </a:pPr>
            <a:r>
              <a:rPr lang="en-GB" sz="1900" b="0" i="0" u="none" strike="noStrike" cap="none">
                <a:solidFill>
                  <a:srgbClr val="000000"/>
                </a:solidFill>
                <a:latin typeface="Arial"/>
                <a:ea typeface="Arial"/>
                <a:cs typeface="Arial"/>
                <a:sym typeface="Arial"/>
              </a:rPr>
              <a:t>تعلمت من حياتها معنى الخدمة الصادقة والبساطة في التعامل مع الآخرين. ولو كنت مكانها، كنت سأستخدم محبتي لله في مساعدة المحتاجين أيضاً. أكثر شيء أعجبني في شخصيتها هو صفاؤها الداخلي وإصرارها على أن تعمل الخير</a:t>
            </a:r>
            <a:r>
              <a:rPr lang="en-GB" sz="1900" b="1" i="0" u="none" strike="noStrike" cap="none">
                <a:solidFill>
                  <a:srgbClr val="000000"/>
                </a:solidFill>
                <a:latin typeface="Arial"/>
                <a:ea typeface="Arial"/>
                <a:cs typeface="Arial"/>
                <a:sym typeface="Arial"/>
              </a:rPr>
              <a:t> </a:t>
            </a:r>
            <a:r>
              <a:rPr lang="en-GB" sz="1900" b="0" i="0" u="none" strike="noStrike" cap="none">
                <a:solidFill>
                  <a:srgbClr val="000000"/>
                </a:solidFill>
                <a:latin typeface="Arial"/>
                <a:ea typeface="Arial"/>
                <a:cs typeface="Arial"/>
                <a:sym typeface="Arial"/>
              </a:rPr>
              <a:t>بصمت</a:t>
            </a:r>
            <a:r>
              <a:rPr lang="en-GB" sz="1900" b="1" i="0" u="none" strike="noStrike" cap="none">
                <a:solidFill>
                  <a:srgbClr val="000000"/>
                </a:solidFill>
                <a:latin typeface="Arial"/>
                <a:ea typeface="Arial"/>
                <a:cs typeface="Arial"/>
                <a:sym typeface="Arial"/>
              </a:rPr>
              <a:t> </a:t>
            </a:r>
            <a:r>
              <a:rPr lang="en-GB" sz="1900" b="0" i="0" u="none" strike="noStrike" cap="none">
                <a:solidFill>
                  <a:srgbClr val="000000"/>
                </a:solidFill>
                <a:latin typeface="Arial"/>
                <a:ea typeface="Arial"/>
                <a:cs typeface="Arial"/>
                <a:sym typeface="Arial"/>
              </a:rPr>
              <a:t>وابتسامة.</a:t>
            </a:r>
            <a:endParaRPr sz="19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On-screen Show (16:9)</PresentationFormat>
  <Slides>4</Slides>
  <Notes>4</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Simple Light</vt:lpstr>
      <vt:lpstr>حياة القديسة ماري الفونسين</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حياة القديسة ماري الفونسين</dc:title>
  <cp:lastModifiedBy>Guest User</cp:lastModifiedBy>
  <cp:revision>1</cp:revision>
  <dcterms:modified xsi:type="dcterms:W3CDTF">2025-11-24T17:41:20Z</dcterms:modified>
</cp:coreProperties>
</file>