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4" d="100"/>
          <a:sy n="74" d="100"/>
        </p:scale>
        <p:origin x="104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een Fazaa" userId="47c73ef0d4686166" providerId="LiveId" clId="{175CBFBC-A19A-4471-800B-5C2997EAB23C}"/>
    <pc:docChg chg="custSel modSld">
      <pc:chgData name="Haneen Fazaa" userId="47c73ef0d4686166" providerId="LiveId" clId="{175CBFBC-A19A-4471-800B-5C2997EAB23C}" dt="2025-11-24T17:52:07.486" v="25" actId="20577"/>
      <pc:docMkLst>
        <pc:docMk/>
      </pc:docMkLst>
      <pc:sldChg chg="modSp mod">
        <pc:chgData name="Haneen Fazaa" userId="47c73ef0d4686166" providerId="LiveId" clId="{175CBFBC-A19A-4471-800B-5C2997EAB23C}" dt="2025-11-24T17:49:42.943" v="20" actId="20577"/>
        <pc:sldMkLst>
          <pc:docMk/>
          <pc:sldMk cId="4095448580" sldId="258"/>
        </pc:sldMkLst>
        <pc:spChg chg="mod">
          <ac:chgData name="Haneen Fazaa" userId="47c73ef0d4686166" providerId="LiveId" clId="{175CBFBC-A19A-4471-800B-5C2997EAB23C}" dt="2025-11-24T17:49:42.943" v="20" actId="20577"/>
          <ac:spMkLst>
            <pc:docMk/>
            <pc:sldMk cId="4095448580" sldId="258"/>
            <ac:spMk id="3" creationId="{262E9590-E0F4-910C-D3CC-355954565B5E}"/>
          </ac:spMkLst>
        </pc:spChg>
      </pc:sldChg>
      <pc:sldChg chg="modSp mod">
        <pc:chgData name="Haneen Fazaa" userId="47c73ef0d4686166" providerId="LiveId" clId="{175CBFBC-A19A-4471-800B-5C2997EAB23C}" dt="2025-11-24T17:50:12.037" v="24" actId="1076"/>
        <pc:sldMkLst>
          <pc:docMk/>
          <pc:sldMk cId="3527061771" sldId="259"/>
        </pc:sldMkLst>
        <pc:spChg chg="mod">
          <ac:chgData name="Haneen Fazaa" userId="47c73ef0d4686166" providerId="LiveId" clId="{175CBFBC-A19A-4471-800B-5C2997EAB23C}" dt="2025-11-24T17:50:12.037" v="24" actId="1076"/>
          <ac:spMkLst>
            <pc:docMk/>
            <pc:sldMk cId="3527061771" sldId="259"/>
            <ac:spMk id="3" creationId="{3CE66C33-E2FA-D018-A0BC-55B367F6887F}"/>
          </ac:spMkLst>
        </pc:spChg>
      </pc:sldChg>
      <pc:sldChg chg="modSp mod">
        <pc:chgData name="Haneen Fazaa" userId="47c73ef0d4686166" providerId="LiveId" clId="{175CBFBC-A19A-4471-800B-5C2997EAB23C}" dt="2025-11-24T17:52:07.486" v="25" actId="20577"/>
        <pc:sldMkLst>
          <pc:docMk/>
          <pc:sldMk cId="1114470750" sldId="260"/>
        </pc:sldMkLst>
        <pc:spChg chg="mod">
          <ac:chgData name="Haneen Fazaa" userId="47c73ef0d4686166" providerId="LiveId" clId="{175CBFBC-A19A-4471-800B-5C2997EAB23C}" dt="2025-11-24T17:52:07.486" v="25" actId="20577"/>
          <ac:spMkLst>
            <pc:docMk/>
            <pc:sldMk cId="1114470750" sldId="260"/>
            <ac:spMk id="3" creationId="{677569AA-EC86-278C-7DC9-9B15D8F47BC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4906B23-46E4-46D7-BE95-4D1DB185C003}"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289595805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906B23-46E4-46D7-BE95-4D1DB185C003}"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2684063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906B23-46E4-46D7-BE95-4D1DB185C003}"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563072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906B23-46E4-46D7-BE95-4D1DB185C003}"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3090270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E4906B23-46E4-46D7-BE95-4D1DB185C003}"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257788634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E4906B23-46E4-46D7-BE95-4D1DB185C003}" type="datetimeFigureOut">
              <a:rPr lang="en-US" smtClean="0"/>
              <a:t>11/23/2025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1616462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E4906B23-46E4-46D7-BE95-4D1DB185C003}"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C315A5-5554-4E0F-B699-D90189B90BBF}"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930336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906B23-46E4-46D7-BE95-4D1DB185C003}"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1594545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06B23-46E4-46D7-BE95-4D1DB185C003}" type="datetimeFigureOut">
              <a:rPr lang="en-US" smtClean="0"/>
              <a:t>11/23/2025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3542723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E4906B23-46E4-46D7-BE95-4D1DB185C003}" type="datetimeFigureOut">
              <a:rPr lang="en-US" smtClean="0"/>
              <a:t>11/23/2025</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1780399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E4906B23-46E4-46D7-BE95-4D1DB185C003}" type="datetimeFigureOut">
              <a:rPr lang="en-US" smtClean="0"/>
              <a:t>11/23/2025</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24C315A5-5554-4E0F-B699-D90189B90BBF}" type="slidenum">
              <a:rPr lang="en-US" smtClean="0"/>
              <a:t>‹#›</a:t>
            </a:fld>
            <a:endParaRPr lang="en-US"/>
          </a:p>
        </p:txBody>
      </p:sp>
    </p:spTree>
    <p:extLst>
      <p:ext uri="{BB962C8B-B14F-4D97-AF65-F5344CB8AC3E}">
        <p14:creationId xmlns:p14="http://schemas.microsoft.com/office/powerpoint/2010/main" val="2854920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E4906B23-46E4-46D7-BE95-4D1DB185C003}" type="datetimeFigureOut">
              <a:rPr lang="en-US" smtClean="0"/>
              <a:t>11/23/2025</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24C315A5-5554-4E0F-B699-D90189B90BBF}" type="slidenum">
              <a:rPr lang="en-US" smtClean="0"/>
              <a:t>‹#›</a:t>
            </a:fld>
            <a:endParaRPr lang="en-US"/>
          </a:p>
        </p:txBody>
      </p:sp>
    </p:spTree>
    <p:extLst>
      <p:ext uri="{BB962C8B-B14F-4D97-AF65-F5344CB8AC3E}">
        <p14:creationId xmlns:p14="http://schemas.microsoft.com/office/powerpoint/2010/main" val="28761172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ar.wikipedia.org/wiki/%D8%A7%D9%84%D9%82%D8%AF%D8%B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FEDA1-01DF-7243-56FD-1DF1CBED31AD}"/>
              </a:ext>
            </a:extLst>
          </p:cNvPr>
          <p:cNvSpPr>
            <a:spLocks noGrp="1"/>
          </p:cNvSpPr>
          <p:nvPr>
            <p:ph type="ctrTitle"/>
          </p:nvPr>
        </p:nvSpPr>
        <p:spPr>
          <a:xfrm>
            <a:off x="1415845" y="373625"/>
            <a:ext cx="9144000" cy="1071563"/>
          </a:xfrm>
        </p:spPr>
        <p:txBody>
          <a:bodyPr/>
          <a:lstStyle/>
          <a:p>
            <a:r>
              <a:rPr lang="ar-JO" dirty="0"/>
              <a:t>حياة القديسة ماري الفونسين </a:t>
            </a:r>
            <a:endParaRPr lang="en-US" dirty="0"/>
          </a:p>
        </p:txBody>
      </p:sp>
      <p:sp>
        <p:nvSpPr>
          <p:cNvPr id="3" name="Subtitle 2">
            <a:extLst>
              <a:ext uri="{FF2B5EF4-FFF2-40B4-BE49-F238E27FC236}">
                <a16:creationId xmlns:a16="http://schemas.microsoft.com/office/drawing/2014/main" id="{C00ADB52-5982-6188-1B0B-86903AE66ADE}"/>
              </a:ext>
            </a:extLst>
          </p:cNvPr>
          <p:cNvSpPr>
            <a:spLocks noGrp="1"/>
          </p:cNvSpPr>
          <p:nvPr>
            <p:ph type="subTitle" idx="1"/>
          </p:nvPr>
        </p:nvSpPr>
        <p:spPr>
          <a:xfrm>
            <a:off x="74319" y="6261576"/>
            <a:ext cx="3961245" cy="445597"/>
          </a:xfrm>
        </p:spPr>
        <p:txBody>
          <a:bodyPr>
            <a:normAutofit fontScale="92500" lnSpcReduction="20000"/>
          </a:bodyPr>
          <a:lstStyle/>
          <a:p>
            <a:r>
              <a:rPr lang="ar-JO" sz="2800" dirty="0"/>
              <a:t>نسيم ليث الفرج – السادس أ</a:t>
            </a:r>
            <a:endParaRPr lang="en-US" sz="2800" dirty="0"/>
          </a:p>
        </p:txBody>
      </p:sp>
      <p:pic>
        <p:nvPicPr>
          <p:cNvPr id="5" name="Picture 4">
            <a:extLst>
              <a:ext uri="{FF2B5EF4-FFF2-40B4-BE49-F238E27FC236}">
                <a16:creationId xmlns:a16="http://schemas.microsoft.com/office/drawing/2014/main" id="{AAF05E77-97EF-CC98-9CE6-9CD88723AE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8333" y="1758966"/>
            <a:ext cx="3739024" cy="4396028"/>
          </a:xfrm>
          <a:prstGeom prst="rect">
            <a:avLst/>
          </a:prstGeom>
        </p:spPr>
      </p:pic>
    </p:spTree>
    <p:extLst>
      <p:ext uri="{BB962C8B-B14F-4D97-AF65-F5344CB8AC3E}">
        <p14:creationId xmlns:p14="http://schemas.microsoft.com/office/powerpoint/2010/main" val="1002906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EE7245-EACD-D951-8823-625021B00451}"/>
              </a:ext>
            </a:extLst>
          </p:cNvPr>
          <p:cNvSpPr>
            <a:spLocks noGrp="1"/>
          </p:cNvSpPr>
          <p:nvPr>
            <p:ph idx="1"/>
          </p:nvPr>
        </p:nvSpPr>
        <p:spPr>
          <a:xfrm>
            <a:off x="196645" y="2379453"/>
            <a:ext cx="11582400" cy="3101983"/>
          </a:xfrm>
        </p:spPr>
        <p:txBody>
          <a:bodyPr>
            <a:normAutofit/>
          </a:bodyPr>
          <a:lstStyle/>
          <a:p>
            <a:pPr algn="just" rtl="1"/>
            <a:r>
              <a:rPr lang="ar-JO" sz="2400" dirty="0"/>
              <a:t>القديسة ماري الفونسين هي راهبة </a:t>
            </a:r>
            <a:r>
              <a:rPr lang="ar-SA" sz="2400" dirty="0"/>
              <a:t>فلسطينية مسيحية </a:t>
            </a:r>
            <a:r>
              <a:rPr lang="ar-SA" sz="2400" dirty="0">
                <a:solidFill>
                  <a:schemeClr val="tx1"/>
                </a:solidFill>
              </a:rPr>
              <a:t>ولدت في </a:t>
            </a:r>
            <a:r>
              <a:rPr lang="ar-SA" sz="2400" dirty="0">
                <a:solidFill>
                  <a:schemeClr val="tx1"/>
                </a:solidFill>
                <a:hlinkClick r:id="rId2" tooltip="القدس">
                  <a:extLst>
                    <a:ext uri="{A12FA001-AC4F-418D-AE19-62706E023703}">
                      <ahyp:hlinkClr xmlns:ahyp="http://schemas.microsoft.com/office/drawing/2018/hyperlinkcolor" val="tx"/>
                    </a:ext>
                  </a:extLst>
                </a:hlinkClick>
              </a:rPr>
              <a:t>القدس</a:t>
            </a:r>
            <a:r>
              <a:rPr lang="ar-SA" sz="2400" dirty="0">
                <a:solidFill>
                  <a:schemeClr val="tx1"/>
                </a:solidFill>
              </a:rPr>
              <a:t> باسم سلطانة عام 1843</a:t>
            </a:r>
            <a:r>
              <a:rPr lang="ar-JO" sz="2400" dirty="0">
                <a:solidFill>
                  <a:schemeClr val="tx1"/>
                </a:solidFill>
              </a:rPr>
              <a:t>. </a:t>
            </a:r>
          </a:p>
          <a:p>
            <a:pPr marL="0" indent="0" algn="just" rtl="1">
              <a:buNone/>
            </a:pPr>
            <a:endParaRPr lang="ar-JO" sz="2400" dirty="0"/>
          </a:p>
          <a:p>
            <a:pPr algn="just" rtl="1"/>
            <a:r>
              <a:rPr lang="ar-JO" sz="2400" dirty="0"/>
              <a:t>من صغرها أحبت القديسة ماري الفونسين أن تعيش تجربة الايمان العميق ومساعدة الفقراء. </a:t>
            </a:r>
          </a:p>
          <a:p>
            <a:pPr algn="just" rtl="1"/>
            <a:endParaRPr lang="ar-JO" sz="2400" dirty="0"/>
          </a:p>
          <a:p>
            <a:pPr algn="just" rtl="1"/>
            <a:r>
              <a:rPr lang="ar-JO" sz="2400" dirty="0"/>
              <a:t>قررت أن تصبح راهبة  بعد أن أنعمت عليها مريم العذراء في ظهورات كاشفة لها </a:t>
            </a:r>
            <a:r>
              <a:rPr lang="ar-SA" sz="2400" dirty="0"/>
              <a:t>رغبتها في تأسيس رهبانيّة وطنيّة تحمل اسم رهبنة الورديّة المقدّسة.</a:t>
            </a:r>
            <a:endParaRPr lang="ar-JO" sz="2400" dirty="0"/>
          </a:p>
          <a:p>
            <a:pPr marL="0" indent="0" algn="just" rtl="1">
              <a:buNone/>
            </a:pPr>
            <a:endParaRPr lang="en-US" sz="2400" dirty="0"/>
          </a:p>
        </p:txBody>
      </p:sp>
      <p:sp>
        <p:nvSpPr>
          <p:cNvPr id="4" name="Title 1">
            <a:extLst>
              <a:ext uri="{FF2B5EF4-FFF2-40B4-BE49-F238E27FC236}">
                <a16:creationId xmlns:a16="http://schemas.microsoft.com/office/drawing/2014/main" id="{FCEFBD9C-98B2-5F0D-77FA-2241EF069E43}"/>
              </a:ext>
            </a:extLst>
          </p:cNvPr>
          <p:cNvSpPr txBox="1">
            <a:spLocks/>
          </p:cNvSpPr>
          <p:nvPr/>
        </p:nvSpPr>
        <p:spPr bwMode="black">
          <a:xfrm>
            <a:off x="1524000" y="432820"/>
            <a:ext cx="9144000" cy="1071563"/>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ar-JO" sz="4000" dirty="0"/>
              <a:t>من هي القديسة ماري الفونسين؟  </a:t>
            </a:r>
            <a:endParaRPr lang="en-US" sz="4000" dirty="0"/>
          </a:p>
        </p:txBody>
      </p:sp>
    </p:spTree>
    <p:extLst>
      <p:ext uri="{BB962C8B-B14F-4D97-AF65-F5344CB8AC3E}">
        <p14:creationId xmlns:p14="http://schemas.microsoft.com/office/powerpoint/2010/main" val="3794230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78AE2-EACC-C9DA-8928-65536FB39B48}"/>
              </a:ext>
            </a:extLst>
          </p:cNvPr>
          <p:cNvSpPr>
            <a:spLocks noGrp="1"/>
          </p:cNvSpPr>
          <p:nvPr>
            <p:ph type="title"/>
          </p:nvPr>
        </p:nvSpPr>
        <p:spPr>
          <a:xfrm>
            <a:off x="1612491" y="523613"/>
            <a:ext cx="9016180" cy="1188720"/>
          </a:xfrm>
        </p:spPr>
        <p:txBody>
          <a:bodyPr>
            <a:normAutofit/>
          </a:bodyPr>
          <a:lstStyle/>
          <a:p>
            <a:r>
              <a:rPr lang="ar-JO" sz="4000" dirty="0"/>
              <a:t>خدماتها وايمانها </a:t>
            </a:r>
            <a:endParaRPr lang="en-US" sz="4000" dirty="0"/>
          </a:p>
        </p:txBody>
      </p:sp>
      <p:sp>
        <p:nvSpPr>
          <p:cNvPr id="3" name="Content Placeholder 2">
            <a:extLst>
              <a:ext uri="{FF2B5EF4-FFF2-40B4-BE49-F238E27FC236}">
                <a16:creationId xmlns:a16="http://schemas.microsoft.com/office/drawing/2014/main" id="{262E9590-E0F4-910C-D3CC-355954565B5E}"/>
              </a:ext>
            </a:extLst>
          </p:cNvPr>
          <p:cNvSpPr>
            <a:spLocks noGrp="1"/>
          </p:cNvSpPr>
          <p:nvPr>
            <p:ph idx="1"/>
          </p:nvPr>
        </p:nvSpPr>
        <p:spPr>
          <a:xfrm>
            <a:off x="265471" y="2097270"/>
            <a:ext cx="11661058" cy="3101983"/>
          </a:xfrm>
        </p:spPr>
        <p:txBody>
          <a:bodyPr>
            <a:normAutofit lnSpcReduction="10000"/>
          </a:bodyPr>
          <a:lstStyle/>
          <a:p>
            <a:pPr algn="just" rtl="1"/>
            <a:r>
              <a:rPr lang="ar-JO" sz="2400" dirty="0">
                <a:solidFill>
                  <a:schemeClr val="tx1"/>
                </a:solidFill>
              </a:rPr>
              <a:t>قامت القديسة ماري الفونسين ب</a:t>
            </a:r>
            <a:r>
              <a:rPr lang="ar-SA" sz="2400" dirty="0">
                <a:solidFill>
                  <a:schemeClr val="tx1"/>
                </a:solidFill>
              </a:rPr>
              <a:t>تأسيس رهبانية "راهبات الوردية المقدسة"،</a:t>
            </a:r>
            <a:r>
              <a:rPr lang="ar-JO" sz="2400" dirty="0">
                <a:solidFill>
                  <a:schemeClr val="tx1"/>
                </a:solidFill>
              </a:rPr>
              <a:t>وخدمت الكنيسة والناس عن طريق</a:t>
            </a:r>
            <a:r>
              <a:rPr lang="ar-SA" sz="2400" dirty="0">
                <a:solidFill>
                  <a:schemeClr val="tx1"/>
                </a:solidFill>
              </a:rPr>
              <a:t> تعليم اللغة العربية، ونشر المحبة والتواضع والعطاء، وتقديم المساعدة للأيتام والمرضى</a:t>
            </a:r>
            <a:r>
              <a:rPr lang="ar-JO" sz="2400" dirty="0">
                <a:solidFill>
                  <a:schemeClr val="tx1"/>
                </a:solidFill>
              </a:rPr>
              <a:t>. </a:t>
            </a:r>
          </a:p>
          <a:p>
            <a:pPr algn="just" rtl="1"/>
            <a:endParaRPr lang="ar-JO" sz="2400" dirty="0">
              <a:solidFill>
                <a:schemeClr val="tx1"/>
              </a:solidFill>
            </a:endParaRPr>
          </a:p>
          <a:p>
            <a:pPr algn="just" rtl="1"/>
            <a:r>
              <a:rPr lang="ar-JO" sz="2400" dirty="0">
                <a:solidFill>
                  <a:schemeClr val="tx1"/>
                </a:solidFill>
              </a:rPr>
              <a:t>كانت علاقتها بمريم العذراء علاقة وثيقة </a:t>
            </a:r>
            <a:r>
              <a:rPr lang="ar-SA" sz="2400" dirty="0">
                <a:solidFill>
                  <a:schemeClr val="tx1"/>
                </a:solidFill>
              </a:rPr>
              <a:t>فكانت مريم العذراء هي المؤسس الروحي لرهبنة الورديّة المقدّسة، وقامت بتوجيه ماري الفونسين عبر ظهورات.</a:t>
            </a:r>
            <a:endParaRPr lang="ar-JO" sz="2400" dirty="0">
              <a:solidFill>
                <a:schemeClr val="tx1"/>
              </a:solidFill>
            </a:endParaRPr>
          </a:p>
          <a:p>
            <a:pPr algn="just" rtl="1"/>
            <a:endParaRPr lang="ar-JO" sz="2400" dirty="0">
              <a:solidFill>
                <a:schemeClr val="tx1"/>
              </a:solidFill>
            </a:endParaRPr>
          </a:p>
          <a:p>
            <a:pPr algn="just" rtl="1"/>
            <a:r>
              <a:rPr lang="ar-SA" sz="2400" dirty="0">
                <a:solidFill>
                  <a:schemeClr val="tx1"/>
                </a:solidFill>
              </a:rPr>
              <a:t>تميزت</a:t>
            </a:r>
            <a:r>
              <a:rPr lang="ar-JO" sz="2400" dirty="0">
                <a:solidFill>
                  <a:schemeClr val="tx1"/>
                </a:solidFill>
              </a:rPr>
              <a:t> القديسة ماري الفونسين </a:t>
            </a:r>
            <a:r>
              <a:rPr lang="ar-SA" sz="2400" dirty="0">
                <a:solidFill>
                  <a:schemeClr val="tx1"/>
                </a:solidFill>
              </a:rPr>
              <a:t> بالحب، التواضع، والبذل والعطاء، بالإضافة إلى الإيمان العميق</a:t>
            </a:r>
            <a:r>
              <a:rPr lang="ar-JO" sz="2400" dirty="0">
                <a:solidFill>
                  <a:schemeClr val="tx1"/>
                </a:solidFill>
              </a:rPr>
              <a:t>. </a:t>
            </a:r>
            <a:endParaRPr lang="en-US" sz="2400" dirty="0"/>
          </a:p>
        </p:txBody>
      </p:sp>
    </p:spTree>
    <p:extLst>
      <p:ext uri="{BB962C8B-B14F-4D97-AF65-F5344CB8AC3E}">
        <p14:creationId xmlns:p14="http://schemas.microsoft.com/office/powerpoint/2010/main" val="4095448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BED5B-90A6-77D1-9A91-8AD759F83D74}"/>
              </a:ext>
            </a:extLst>
          </p:cNvPr>
          <p:cNvSpPr>
            <a:spLocks noGrp="1"/>
          </p:cNvSpPr>
          <p:nvPr>
            <p:ph type="title"/>
          </p:nvPr>
        </p:nvSpPr>
        <p:spPr>
          <a:xfrm>
            <a:off x="1150374" y="199148"/>
            <a:ext cx="9910916" cy="1188720"/>
          </a:xfrm>
        </p:spPr>
        <p:txBody>
          <a:bodyPr>
            <a:normAutofit/>
          </a:bodyPr>
          <a:lstStyle/>
          <a:p>
            <a:r>
              <a:rPr lang="ar-JO" sz="4000" dirty="0"/>
              <a:t>أقوالها وأفكارها </a:t>
            </a:r>
            <a:endParaRPr lang="en-US" sz="4000" dirty="0"/>
          </a:p>
        </p:txBody>
      </p:sp>
      <p:sp>
        <p:nvSpPr>
          <p:cNvPr id="3" name="Content Placeholder 2">
            <a:extLst>
              <a:ext uri="{FF2B5EF4-FFF2-40B4-BE49-F238E27FC236}">
                <a16:creationId xmlns:a16="http://schemas.microsoft.com/office/drawing/2014/main" id="{3CE66C33-E2FA-D018-A0BC-55B367F6887F}"/>
              </a:ext>
            </a:extLst>
          </p:cNvPr>
          <p:cNvSpPr>
            <a:spLocks noGrp="1"/>
          </p:cNvSpPr>
          <p:nvPr>
            <p:ph idx="1"/>
          </p:nvPr>
        </p:nvSpPr>
        <p:spPr>
          <a:xfrm>
            <a:off x="4414684" y="1911483"/>
            <a:ext cx="7556090" cy="3101983"/>
          </a:xfrm>
        </p:spPr>
        <p:txBody>
          <a:bodyPr>
            <a:normAutofit fontScale="92500" lnSpcReduction="10000"/>
          </a:bodyPr>
          <a:lstStyle/>
          <a:p>
            <a:pPr algn="just" rtl="1"/>
            <a:r>
              <a:rPr lang="ar-SA" sz="2400" dirty="0"/>
              <a:t> "الحب قوي كالموت. الحبّ يجعلنا نقدّر الفقر ونصبر على الجوع والبرد ونسرّ بالاهانة ونرضى بالمرض ونقاوم التجربة ونحتمل الاضطهاد. </a:t>
            </a:r>
            <a:r>
              <a:rPr lang="ar-JO" sz="2400" dirty="0"/>
              <a:t>"</a:t>
            </a:r>
          </a:p>
          <a:p>
            <a:pPr algn="just" rtl="1">
              <a:buFont typeface="Wingdings" panose="05000000000000000000" pitchFamily="2" charset="2"/>
              <a:buChar char="v"/>
            </a:pPr>
            <a:r>
              <a:rPr lang="ar-JO" sz="2400" dirty="0">
                <a:highlight>
                  <a:srgbClr val="C0C0C0"/>
                </a:highlight>
              </a:rPr>
              <a:t>استطيع أن أطبق هذه المقولة في حياتي اليومية عن طريق نشر المحبة: محبة يسوع، محبة عائلتي وأصدقائي، محبة الغير، فالمحبة هي كنز. وأيضا عن طريق مساعدتي للآخرين. </a:t>
            </a:r>
          </a:p>
          <a:p>
            <a:pPr marL="0" indent="0" algn="just" rtl="1">
              <a:buNone/>
            </a:pPr>
            <a:endParaRPr lang="ar-JO" sz="2400" dirty="0"/>
          </a:p>
          <a:p>
            <a:pPr algn="just" rtl="1"/>
            <a:r>
              <a:rPr lang="ar-SA" sz="2400" dirty="0"/>
              <a:t> </a:t>
            </a:r>
            <a:r>
              <a:rPr lang="ar-JO" sz="2400" dirty="0"/>
              <a:t>"</a:t>
            </a:r>
            <a:r>
              <a:rPr lang="ar-SA" sz="2400" dirty="0"/>
              <a:t>في محبة يسوع ومريم توجد السعادة والسلام والفرح الحقيقي ولا سيّما الصبر والشجاعة والثبات.</a:t>
            </a:r>
            <a:r>
              <a:rPr lang="ar-JO" sz="2400" dirty="0"/>
              <a:t>"</a:t>
            </a:r>
          </a:p>
          <a:p>
            <a:pPr algn="just" rtl="1">
              <a:buFont typeface="Wingdings" panose="05000000000000000000" pitchFamily="2" charset="2"/>
              <a:buChar char="v"/>
            </a:pPr>
            <a:r>
              <a:rPr lang="ar-JO" sz="2400" dirty="0">
                <a:highlight>
                  <a:srgbClr val="C0C0C0"/>
                </a:highlight>
              </a:rPr>
              <a:t>كل شيئ في هذه الحياة يتحقق في الايمان بيسوع المسيح ومريم العذراء. </a:t>
            </a:r>
            <a:endParaRPr lang="en-US" sz="2400" dirty="0">
              <a:highlight>
                <a:srgbClr val="C0C0C0"/>
              </a:highlight>
            </a:endParaRPr>
          </a:p>
        </p:txBody>
      </p:sp>
      <p:pic>
        <p:nvPicPr>
          <p:cNvPr id="4" name="Picture 3">
            <a:extLst>
              <a:ext uri="{FF2B5EF4-FFF2-40B4-BE49-F238E27FC236}">
                <a16:creationId xmlns:a16="http://schemas.microsoft.com/office/drawing/2014/main" id="{B00FD644-0F7A-629B-E4D9-D552F32A3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26" y="1712333"/>
            <a:ext cx="3500284" cy="3500284"/>
          </a:xfrm>
          <a:prstGeom prst="rect">
            <a:avLst/>
          </a:prstGeom>
        </p:spPr>
      </p:pic>
    </p:spTree>
    <p:extLst>
      <p:ext uri="{BB962C8B-B14F-4D97-AF65-F5344CB8AC3E}">
        <p14:creationId xmlns:p14="http://schemas.microsoft.com/office/powerpoint/2010/main" val="3527061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74EC4-F358-D4D6-5A7D-46A76279D636}"/>
              </a:ext>
            </a:extLst>
          </p:cNvPr>
          <p:cNvSpPr>
            <a:spLocks noGrp="1"/>
          </p:cNvSpPr>
          <p:nvPr>
            <p:ph type="title"/>
          </p:nvPr>
        </p:nvSpPr>
        <p:spPr>
          <a:xfrm>
            <a:off x="1130710" y="364924"/>
            <a:ext cx="10156722" cy="1188720"/>
          </a:xfrm>
        </p:spPr>
        <p:txBody>
          <a:bodyPr>
            <a:normAutofit/>
          </a:bodyPr>
          <a:lstStyle/>
          <a:p>
            <a:r>
              <a:rPr lang="ar-JO" sz="4000" dirty="0"/>
              <a:t>التطبيق الشخصي</a:t>
            </a:r>
            <a:endParaRPr lang="en-US" sz="4000" dirty="0"/>
          </a:p>
        </p:txBody>
      </p:sp>
      <p:sp>
        <p:nvSpPr>
          <p:cNvPr id="3" name="Content Placeholder 2">
            <a:extLst>
              <a:ext uri="{FF2B5EF4-FFF2-40B4-BE49-F238E27FC236}">
                <a16:creationId xmlns:a16="http://schemas.microsoft.com/office/drawing/2014/main" id="{677569AA-EC86-278C-7DC9-9B15D8F47BCD}"/>
              </a:ext>
            </a:extLst>
          </p:cNvPr>
          <p:cNvSpPr>
            <a:spLocks noGrp="1"/>
          </p:cNvSpPr>
          <p:nvPr>
            <p:ph idx="1"/>
          </p:nvPr>
        </p:nvSpPr>
        <p:spPr>
          <a:xfrm>
            <a:off x="324465" y="2503539"/>
            <a:ext cx="11385754" cy="1850921"/>
          </a:xfrm>
        </p:spPr>
        <p:txBody>
          <a:bodyPr>
            <a:normAutofit/>
          </a:bodyPr>
          <a:lstStyle/>
          <a:p>
            <a:pPr algn="just" rtl="1"/>
            <a:r>
              <a:rPr lang="ar-JO" sz="2400" dirty="0"/>
              <a:t>أكثر شيئ اعجبني في شخصية القديسة ماري الفونسين هي تواضعها وايمانها القوي بيسوع المسيح والعذراء مريم.  ولو كنت مكانها سأخدم الرب بنفس الطريقة التي قامت بها القديسة ماري الفونسين عن طريق الايمان ونشر المحبة ومساعدة الآخرين، فهذا ما تعلمته من حياتها المقدسة. </a:t>
            </a:r>
            <a:endParaRPr lang="en-US" sz="2400" dirty="0"/>
          </a:p>
        </p:txBody>
      </p:sp>
    </p:spTree>
    <p:extLst>
      <p:ext uri="{BB962C8B-B14F-4D97-AF65-F5344CB8AC3E}">
        <p14:creationId xmlns:p14="http://schemas.microsoft.com/office/powerpoint/2010/main" val="111447075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1567</TotalTime>
  <Words>279</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Gill Sans MT</vt:lpstr>
      <vt:lpstr>Wingdings</vt:lpstr>
      <vt:lpstr>Parcel</vt:lpstr>
      <vt:lpstr>حياة القديسة ماري الفونسين </vt:lpstr>
      <vt:lpstr>PowerPoint Presentation</vt:lpstr>
      <vt:lpstr>خدماتها وايمانها </vt:lpstr>
      <vt:lpstr>أقوالها وأفكارها </vt:lpstr>
      <vt:lpstr>التطبيق الشخصي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Haneen Fazaa</dc:creator>
  <cp:lastModifiedBy>Haneen Fazaa</cp:lastModifiedBy>
  <cp:revision>5</cp:revision>
  <dcterms:created xsi:type="dcterms:W3CDTF">2025-11-22T08:52:16Z</dcterms:created>
  <dcterms:modified xsi:type="dcterms:W3CDTF">2025-11-24T17:52:24Z</dcterms:modified>
</cp:coreProperties>
</file>