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1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5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16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41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97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77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4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003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89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5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32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0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16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9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72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1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6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7FD6308-11C2-47EB-A103-FFC018E6870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2E8741A-19FA-4F91-984C-5A7E5314D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1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sz="4800" b="1" dirty="0" smtClean="0"/>
              <a:t>ماري </a:t>
            </a:r>
            <a:r>
              <a:rPr lang="ar-JO" sz="4800" b="1" dirty="0" err="1" smtClean="0"/>
              <a:t>الفونسين</a:t>
            </a:r>
            <a:endParaRPr lang="en-US" sz="48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33" y="2379405"/>
            <a:ext cx="6882580" cy="4227871"/>
          </a:xfrm>
        </p:spPr>
      </p:pic>
    </p:spTree>
    <p:extLst>
      <p:ext uri="{BB962C8B-B14F-4D97-AF65-F5344CB8AC3E}">
        <p14:creationId xmlns:p14="http://schemas.microsoft.com/office/powerpoint/2010/main" val="215934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endParaRPr lang="ar-JO" dirty="0" smtClean="0"/>
          </a:p>
          <a:p>
            <a:pPr algn="ctr" rtl="1"/>
            <a:endParaRPr lang="ar-JO" dirty="0"/>
          </a:p>
          <a:p>
            <a:pPr algn="ctr" rtl="1"/>
            <a:endParaRPr lang="ar-JO" dirty="0" smtClean="0"/>
          </a:p>
          <a:p>
            <a:pPr marL="0" indent="0" algn="ctr" rtl="1">
              <a:buNone/>
            </a:pPr>
            <a:r>
              <a:rPr lang="ar-JO" sz="9600" dirty="0" smtClean="0"/>
              <a:t>شكرا</a:t>
            </a:r>
          </a:p>
        </p:txBody>
      </p:sp>
    </p:spTree>
    <p:extLst>
      <p:ext uri="{BB962C8B-B14F-4D97-AF65-F5344CB8AC3E}">
        <p14:creationId xmlns:p14="http://schemas.microsoft.com/office/powerpoint/2010/main" val="324902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 smtClean="0"/>
              <a:t>من هي القدّيسة ماري </a:t>
            </a:r>
            <a:r>
              <a:rPr lang="ar-JO" b="1" dirty="0" err="1" smtClean="0"/>
              <a:t>ألفونسين</a:t>
            </a:r>
            <a:r>
              <a:rPr lang="ar-JO" b="1" dirty="0" smtClean="0"/>
              <a:t>؟</a:t>
            </a:r>
            <a:br>
              <a:rPr lang="ar-JO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ar-JO" sz="2800" b="1" dirty="0" smtClean="0"/>
              <a:t>الاسم: ماري </a:t>
            </a:r>
            <a:r>
              <a:rPr lang="ar-JO" sz="2800" b="1" dirty="0" err="1" smtClean="0"/>
              <a:t>ألفونسين</a:t>
            </a:r>
            <a:r>
              <a:rPr lang="ar-JO" sz="2800" b="1" dirty="0" smtClean="0"/>
              <a:t> غطّاس </a:t>
            </a:r>
          </a:p>
          <a:p>
            <a:pPr algn="r" rtl="1"/>
            <a:r>
              <a:rPr lang="ar-JO" sz="2800" b="1" dirty="0" smtClean="0"/>
              <a:t>الولادة: 4 أكتوبر 1843 – القدس.</a:t>
            </a:r>
          </a:p>
          <a:p>
            <a:pPr algn="r" rtl="1"/>
            <a:r>
              <a:rPr lang="ar-JO" sz="2800" b="1" dirty="0" smtClean="0"/>
              <a:t>الوفاة: 25 مارس 1927 – عين كارم-القدس.</a:t>
            </a:r>
          </a:p>
          <a:p>
            <a:pPr algn="r" rtl="1"/>
            <a:r>
              <a:rPr lang="ar-JO" sz="2800" b="1" dirty="0" smtClean="0"/>
              <a:t>دورها: راهبة فلسطينية، مؤسسة جمعية الوردية المقدّسة بعد رؤى خاصة من العذراء مريم.</a:t>
            </a:r>
          </a:p>
          <a:p>
            <a:pPr algn="r" rtl="1"/>
            <a:r>
              <a:rPr lang="ar-JO" sz="2800" b="1" dirty="0" smtClean="0"/>
              <a:t>الرسالة التي عاشت من أجلها: نشر الإيمان، خدمة الفقراء، وتعليم البنات.</a:t>
            </a:r>
          </a:p>
          <a:p>
            <a:pPr algn="r" rtl="1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625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حياة القدّيسة ماري </a:t>
            </a:r>
            <a:r>
              <a:rPr lang="ar-JO" dirty="0" err="1" smtClean="0"/>
              <a:t>ألفونسين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39052" y="2570133"/>
            <a:ext cx="1155476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ar-SA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كرّست حياتها للخدمة الهادئة والبسيطة</a:t>
            </a:r>
            <a:r>
              <a:rPr kumimoji="0" lang="en-US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علّمت الأطفال والبنات، وفتحت مدارس عديدة</a:t>
            </a:r>
            <a:r>
              <a:rPr kumimoji="0" lang="en-US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خدمت المرضى والفقراء دون تمييز</a:t>
            </a:r>
            <a:r>
              <a:rPr kumimoji="0" lang="en-US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عاشت مسيرة روحية عميقة مبنية على الصلاة والاتكال على العذراء مريم</a:t>
            </a:r>
            <a:r>
              <a:rPr kumimoji="0" lang="en-US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كانت مثالاً في التواضع، الطاعة، العطاء، والمحبة</a:t>
            </a:r>
            <a:r>
              <a:rPr kumimoji="0" lang="en-US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963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b="1" dirty="0" smtClean="0"/>
              <a:t>العطاء</a:t>
            </a:r>
            <a:br>
              <a:rPr lang="ar-JO" b="1" dirty="0" smtClean="0"/>
            </a:br>
            <a:r>
              <a:rPr lang="ar-JO" b="1" dirty="0" smtClean="0"/>
              <a:t>ما معنى فضيلة العطاء؟</a:t>
            </a:r>
            <a:br>
              <a:rPr lang="ar-JO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3600" dirty="0" smtClean="0"/>
              <a:t>تقديم ما نملك بمحبة، سواء كان </a:t>
            </a:r>
            <a:r>
              <a:rPr lang="ar-JO" sz="3600" b="1" dirty="0" smtClean="0"/>
              <a:t>وقتًا، جهدًا، مساعدة، مالًا، أو اهتمامًا</a:t>
            </a:r>
            <a:r>
              <a:rPr lang="ar-JO" sz="3600" dirty="0" smtClean="0"/>
              <a:t>.</a:t>
            </a:r>
          </a:p>
          <a:p>
            <a:pPr algn="r" rtl="1"/>
            <a:endParaRPr lang="ar-JO" sz="3600" dirty="0" smtClean="0"/>
          </a:p>
          <a:p>
            <a:pPr algn="r" rtl="1"/>
            <a:endParaRPr lang="ar-JO" sz="3600" dirty="0" smtClean="0"/>
          </a:p>
          <a:p>
            <a:pPr algn="r" rt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5672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b="1" dirty="0" smtClean="0"/>
              <a:t>كيف عاشت القدّيسة ماري </a:t>
            </a:r>
            <a:r>
              <a:rPr lang="ar-JO" b="1" dirty="0" err="1" smtClean="0"/>
              <a:t>ألفونسين</a:t>
            </a:r>
            <a:r>
              <a:rPr lang="ar-JO" b="1" dirty="0" smtClean="0"/>
              <a:t> فضيلة العطاء؟</a:t>
            </a:r>
            <a:br>
              <a:rPr lang="ar-JO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3600" dirty="0" smtClean="0"/>
              <a:t>كانت تعطي وقتها بالكامل لخدمة الطالبات والفقراء.</a:t>
            </a:r>
          </a:p>
          <a:p>
            <a:pPr algn="r" rtl="1"/>
            <a:r>
              <a:rPr lang="ar-JO" sz="3600" dirty="0" smtClean="0"/>
              <a:t>ساعدت المرضى رغم تعبها ومرضها.</a:t>
            </a:r>
          </a:p>
          <a:p>
            <a:pPr algn="r" rtl="1"/>
            <a:r>
              <a:rPr lang="ar-JO" sz="3600" dirty="0" smtClean="0"/>
              <a:t>أسست جمعية الوردية لخدمة الفتيات وتعليمهن بالمجان.</a:t>
            </a:r>
          </a:p>
          <a:p>
            <a:pPr algn="r" rtl="1"/>
            <a:r>
              <a:rPr lang="ar-JO" sz="3600" dirty="0" smtClean="0"/>
              <a:t>قدّمت حياتها لله والآخرين دون انتظار أي مقابل.</a:t>
            </a:r>
          </a:p>
          <a:p>
            <a:pPr algn="r" rtl="1"/>
            <a:r>
              <a:rPr lang="ar-JO" sz="3600" dirty="0" smtClean="0"/>
              <a:t>كانت تقول دائمًا إن العطاء هو طريق القداسة.</a:t>
            </a:r>
          </a:p>
          <a:p>
            <a:pPr algn="r" rt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83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b="1" dirty="0" smtClean="0"/>
              <a:t>لماذا فضيلة العطاء مهمة في حياتنا المسيحية؟</a:t>
            </a:r>
            <a:br>
              <a:rPr lang="ar-JO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3600" dirty="0" smtClean="0"/>
              <a:t>لأن يسوع نفسه أعطى حياته لأجلنا.</a:t>
            </a:r>
          </a:p>
          <a:p>
            <a:pPr algn="r" rtl="1"/>
            <a:r>
              <a:rPr lang="ar-JO" sz="3600" dirty="0" smtClean="0"/>
              <a:t>العطاء يجعلنا نشبه المسيح في محبته.</a:t>
            </a:r>
          </a:p>
          <a:p>
            <a:pPr algn="r" rtl="1"/>
            <a:r>
              <a:rPr lang="ar-JO" sz="3600" dirty="0" smtClean="0"/>
              <a:t>يفتح قلوبنا على الآخرين ويبعدنا عن الأنانية.</a:t>
            </a:r>
          </a:p>
          <a:p>
            <a:pPr algn="r" rtl="1"/>
            <a:r>
              <a:rPr lang="ar-JO" sz="3600" dirty="0" smtClean="0"/>
              <a:t>من خلال العطاء نعيش رسالة الإنجيل في العالم.</a:t>
            </a:r>
          </a:p>
          <a:p>
            <a:pPr algn="r" rt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8286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b="1" dirty="0" smtClean="0"/>
              <a:t>كيف أستطيع أن أعيش فضيلة العطاء في حياتي اليومية؟</a:t>
            </a:r>
            <a:br>
              <a:rPr lang="ar-JO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3600" dirty="0" smtClean="0"/>
              <a:t>مساعدة أحد أفراد العائلة دون أن يطلب.</a:t>
            </a:r>
          </a:p>
          <a:p>
            <a:pPr algn="r" rtl="1"/>
            <a:endParaRPr lang="ar-JO" sz="3600" dirty="0" smtClean="0"/>
          </a:p>
          <a:p>
            <a:pPr algn="r" rtl="1"/>
            <a:r>
              <a:rPr lang="ar-JO" sz="3600" dirty="0"/>
              <a:t> </a:t>
            </a:r>
            <a:r>
              <a:rPr lang="ar-JO" sz="3600" dirty="0" smtClean="0"/>
              <a:t>التطوع في نشاطات خيرية أو كنسية.</a:t>
            </a:r>
          </a:p>
          <a:p>
            <a:pPr algn="r" rtl="1"/>
            <a:endParaRPr lang="ar-JO" sz="3600" dirty="0" smtClean="0"/>
          </a:p>
          <a:p>
            <a:pPr algn="r" rtl="1"/>
            <a:r>
              <a:rPr lang="ar-JO" sz="3600" dirty="0" smtClean="0"/>
              <a:t>تقديم جزء من مصروفي لمن يحتاج.</a:t>
            </a:r>
          </a:p>
          <a:p>
            <a:pPr algn="r" rt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415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موقف من حياتي حاولت فيه أن أطبّق فضيلة العطاء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3600" dirty="0" smtClean="0"/>
              <a:t>في أحد الأيام رأيت أحد زملائي في المدرسة حزينًا لأنه لم يحضر أدواته المدرسية. شاركتُه أدواتي وساعدته في حل واجباته. شعرت بفرح كبير لأنني قدّمت شيئًا بسيطًا لكنه يعني الكثير له.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0316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 smtClean="0"/>
              <a:t>خاتمة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JO" sz="3600" dirty="0" smtClean="0"/>
              <a:t>القدّيسة ماري </a:t>
            </a:r>
            <a:r>
              <a:rPr lang="ar-JO" sz="3600" dirty="0" err="1" smtClean="0"/>
              <a:t>ألفونسين</a:t>
            </a:r>
            <a:r>
              <a:rPr lang="ar-JO" sz="3600" dirty="0" smtClean="0"/>
              <a:t> هي مثال حيّ على العطاء المسيحي الحقيقي.</a:t>
            </a:r>
          </a:p>
          <a:p>
            <a:pPr algn="r" rtl="1"/>
            <a:r>
              <a:rPr lang="ar-JO" sz="3600" dirty="0" smtClean="0"/>
              <a:t>العطاء يغيّر حياتنا ويقرّبنا من يسوع.</a:t>
            </a:r>
          </a:p>
          <a:p>
            <a:pPr marL="0" indent="0" algn="r" rtl="1">
              <a:buNone/>
            </a:pPr>
            <a:r>
              <a:rPr lang="ar-JO" sz="3600" b="1" dirty="0" smtClean="0"/>
              <a:t>             </a:t>
            </a:r>
          </a:p>
          <a:p>
            <a:pPr marL="0" indent="0" algn="r" rtl="1">
              <a:buNone/>
            </a:pPr>
            <a:r>
              <a:rPr lang="ar-JO" sz="3600" b="1" dirty="0"/>
              <a:t> </a:t>
            </a:r>
            <a:r>
              <a:rPr lang="ar-JO" sz="3600" b="1" dirty="0" smtClean="0"/>
              <a:t>             </a:t>
            </a:r>
          </a:p>
          <a:p>
            <a:pPr marL="0" indent="0" algn="r" rtl="1">
              <a:buNone/>
            </a:pPr>
            <a:r>
              <a:rPr lang="ar-JO" sz="4400" b="1" dirty="0"/>
              <a:t> </a:t>
            </a:r>
            <a:r>
              <a:rPr lang="ar-JO" sz="4400" b="1" dirty="0" smtClean="0"/>
              <a:t>   </a:t>
            </a:r>
            <a:r>
              <a:rPr lang="ar-JO" sz="4400" b="1" dirty="0" smtClean="0"/>
              <a:t>  </a:t>
            </a:r>
            <a:r>
              <a:rPr lang="ar-JO" sz="4400" b="1" dirty="0" smtClean="0"/>
              <a:t>"أعطي بمحبة كما أعطى المسيح لي."</a:t>
            </a:r>
          </a:p>
          <a:p>
            <a:pPr algn="r" rtl="1"/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05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57</TotalTime>
  <Words>332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Ion Boardroom</vt:lpstr>
      <vt:lpstr>ماري الفونسين</vt:lpstr>
      <vt:lpstr>من هي القدّيسة ماري ألفونسين؟ </vt:lpstr>
      <vt:lpstr>حياة القدّيسة ماري ألفونسين</vt:lpstr>
      <vt:lpstr>العطاء ما معنى فضيلة العطاء؟ </vt:lpstr>
      <vt:lpstr>كيف عاشت القدّيسة ماري ألفونسين فضيلة العطاء؟ </vt:lpstr>
      <vt:lpstr>لماذا فضيلة العطاء مهمة في حياتنا المسيحية؟ </vt:lpstr>
      <vt:lpstr>كيف أستطيع أن أعيش فضيلة العطاء في حياتي اليومية؟ </vt:lpstr>
      <vt:lpstr>موقف من حياتي حاولت فيه أن أطبّق فضيلة العطاء</vt:lpstr>
      <vt:lpstr>خاتمة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هي القدّيسة ماري ألفونسين؟ </dc:title>
  <dc:creator>User</dc:creator>
  <cp:lastModifiedBy>User</cp:lastModifiedBy>
  <cp:revision>9</cp:revision>
  <dcterms:created xsi:type="dcterms:W3CDTF">2025-11-21T06:41:09Z</dcterms:created>
  <dcterms:modified xsi:type="dcterms:W3CDTF">2025-11-21T07:38:53Z</dcterms:modified>
</cp:coreProperties>
</file>