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3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3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1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JO" dirty="0"/>
              <a:t>حياة القديسة ماري ألفونسين وفضيلة العطاء</a:t>
            </a:r>
            <a:br>
              <a:rPr lang="ar-JO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08818" cy="419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JO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A830B-3DFD-8B1D-CE7A-8A82C152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61925"/>
            <a:ext cx="4727864" cy="3071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13518" cy="762000"/>
          </a:xfrm>
        </p:spPr>
        <p:txBody>
          <a:bodyPr/>
          <a:lstStyle/>
          <a:p>
            <a:pPr algn="ctr"/>
            <a:r>
              <a:rPr dirty="0"/>
              <a:t>حياة القديسة</a:t>
            </a:r>
            <a:r>
              <a:rPr lang="ar-JO" dirty="0"/>
              <a:t> ماري الفونسين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6064"/>
            <a:ext cx="7713519" cy="2753591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JO" sz="3200" dirty="0"/>
              <a:t>ولدت القديسة ماري  الفونسين</a:t>
            </a:r>
            <a:r>
              <a:rPr lang="en-US" sz="3200" dirty="0"/>
              <a:t> </a:t>
            </a:r>
            <a:r>
              <a:rPr sz="3200" dirty="0"/>
              <a:t> </a:t>
            </a:r>
            <a:r>
              <a:rPr lang="ar-JO" sz="3200" dirty="0"/>
              <a:t>في القدس عام </a:t>
            </a:r>
            <a:r>
              <a:rPr sz="3200" dirty="0"/>
              <a:t>1843</a:t>
            </a:r>
            <a:r>
              <a:rPr lang="ar-JO" sz="3200" dirty="0"/>
              <a:t>.</a:t>
            </a:r>
            <a:endParaRPr sz="3200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JO" sz="3200" dirty="0"/>
              <a:t>أسست رهبنة الوردية المقدسة التي اهتمت بمساعدة الفقراء.</a:t>
            </a:r>
            <a:endParaRPr sz="3200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JO" sz="3200" dirty="0"/>
              <a:t>كرست حياتها لرعاية الفقراء</a:t>
            </a:r>
            <a:r>
              <a:rPr sz="3200" dirty="0"/>
              <a:t> </a:t>
            </a:r>
            <a:r>
              <a:rPr lang="ar-JO" sz="3200" dirty="0"/>
              <a:t>بتواضع ومحبة .</a:t>
            </a:r>
            <a:endParaRPr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871F1-0654-9FEE-A158-02869885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6" y="3957420"/>
            <a:ext cx="2161309" cy="21613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معنى فضيلة العطاء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91144"/>
            <a:ext cx="7543799" cy="4357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sz="3600" dirty="0"/>
              <a:t>العطاء هو تقديم ما نملك دون انتظار مقابل</a:t>
            </a:r>
          </a:p>
          <a:p>
            <a:pPr marL="0" indent="0" algn="ctr">
              <a:buNone/>
            </a:pPr>
            <a:r>
              <a:rPr sz="3600" dirty="0"/>
              <a:t>يمكن أن يكون مالًا، وقتًا، جهدًا، أو كلمة طيبة</a:t>
            </a:r>
            <a:endParaRPr lang="ar-JO" sz="3600" dirty="0"/>
          </a:p>
          <a:p>
            <a:pPr marL="0" indent="0" algn="ctr">
              <a:buNone/>
            </a:pPr>
            <a:endParaRPr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F637F-7EB7-96A6-D940-D9E7CBF6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66" y="3217718"/>
            <a:ext cx="1729988" cy="25966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كيف عاشت القديسة فضيلة العطاء؟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008521-B751-280B-B4E9-0CAEEDEE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6" y="1475510"/>
            <a:ext cx="8086204" cy="4565854"/>
          </a:xfrm>
        </p:spPr>
        <p:txBody>
          <a:bodyPr/>
          <a:lstStyle/>
          <a:p>
            <a:pPr algn="r"/>
            <a:endParaRPr lang="ar-JO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JO" sz="3200" dirty="0"/>
              <a:t>كانت تساعد الفقراء والمرضى 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JO" sz="3200" dirty="0"/>
              <a:t>علمت الفتيات بمحبة.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JO" sz="3200" dirty="0"/>
              <a:t>كانت تعطي من قلبها وتعمل بصمت 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53A8D-F2F1-B587-0A1C-BDB73726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27559" y="3758437"/>
            <a:ext cx="3075714" cy="2225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العطاء في حياتنا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53491"/>
            <a:ext cx="7022525" cy="408787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sz="3200" dirty="0"/>
              <a:t>العطاء يقرّبنا من الله.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sz="3200" dirty="0"/>
              <a:t>ينشر المحبة بين الناس.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sz="3200" dirty="0"/>
              <a:t>يمكنني أن أعيش العطاء بمساعدة الآخرين يوميًا.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25339-D581-236C-00A0-15E4AAC2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48" y="3820781"/>
            <a:ext cx="2400300" cy="20478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9AEC-4BCB-0B78-7593-3F064FA1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موقف من حياتي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CEAF-BB06-8E13-312B-C5631635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963882"/>
            <a:ext cx="7543799" cy="4077481"/>
          </a:xfrm>
        </p:spPr>
        <p:txBody>
          <a:bodyPr>
            <a:normAutofit/>
          </a:bodyPr>
          <a:lstStyle/>
          <a:p>
            <a:pPr algn="ctr" rtl="1"/>
            <a:r>
              <a:rPr lang="ar-JO" sz="3200" dirty="0"/>
              <a:t>في عيد الميلاد المجيد العام الماضي قمت انا وعائلتي بشراء هدايا للاطفال وزعناها على العائلات المحتاجة في منطقتنا ، شعرنا بفرح كبير جدا 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5CD11-B817-A640-4AE5-15332975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996" y="3540227"/>
            <a:ext cx="3958936" cy="22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129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حياة القديسة ماري ألفونسين وفضيلة العطاء </vt:lpstr>
      <vt:lpstr>حياة القديسة ماري الفونسين</vt:lpstr>
      <vt:lpstr>معنى فضيلة العطاء</vt:lpstr>
      <vt:lpstr>كيف عاشت القديسة فضيلة العطاء؟</vt:lpstr>
      <vt:lpstr>العطاء في حياتنا</vt:lpstr>
      <vt:lpstr>موقف من حياتي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keywords/>
  <dc:description>generated using python-pptx</dc:description>
  <cp:lastModifiedBy>Elias Matia</cp:lastModifiedBy>
  <cp:revision>4</cp:revision>
  <dcterms:created xsi:type="dcterms:W3CDTF">2013-01-27T09:14:16Z</dcterms:created>
  <dcterms:modified xsi:type="dcterms:W3CDTF">2025-11-23T19:51:24Z</dcterms:modified>
  <cp:category/>
</cp:coreProperties>
</file>