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1"/>
  </p:notesMasterIdLst>
  <p:sldIdLst>
    <p:sldId id="256" r:id="rId2"/>
    <p:sldId id="258" r:id="rId3"/>
    <p:sldId id="257" r:id="rId4"/>
    <p:sldId id="264" r:id="rId5"/>
    <p:sldId id="268" r:id="rId6"/>
    <p:sldId id="263" r:id="rId7"/>
    <p:sldId id="265" r:id="rId8"/>
    <p:sldId id="267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688B95-40F0-43F3-827F-EDD26EDB5CF3}" v="23" dt="2025-11-24T16:04:39.8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9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hal Farahat" userId="81bcbec6-9800-4305-9857-d4c870a14458" providerId="ADAL" clId="{9927EDA5-366E-4D62-9FEF-B04D1B4BFF3B}"/>
    <pc:docChg chg="undo custSel addSld delSld modSld sldOrd">
      <pc:chgData name="Nehal Farahat" userId="81bcbec6-9800-4305-9857-d4c870a14458" providerId="ADAL" clId="{9927EDA5-366E-4D62-9FEF-B04D1B4BFF3B}" dt="2025-11-24T19:19:48.570" v="797" actId="6549"/>
      <pc:docMkLst>
        <pc:docMk/>
      </pc:docMkLst>
      <pc:sldChg chg="modSp mod">
        <pc:chgData name="Nehal Farahat" userId="81bcbec6-9800-4305-9857-d4c870a14458" providerId="ADAL" clId="{9927EDA5-366E-4D62-9FEF-B04D1B4BFF3B}" dt="2025-11-24T15:43:11.991" v="751" actId="1076"/>
        <pc:sldMkLst>
          <pc:docMk/>
          <pc:sldMk cId="3684551990" sldId="256"/>
        </pc:sldMkLst>
        <pc:spChg chg="mod">
          <ac:chgData name="Nehal Farahat" userId="81bcbec6-9800-4305-9857-d4c870a14458" providerId="ADAL" clId="{9927EDA5-366E-4D62-9FEF-B04D1B4BFF3B}" dt="2025-11-24T15:43:08.400" v="750" actId="1076"/>
          <ac:spMkLst>
            <pc:docMk/>
            <pc:sldMk cId="3684551990" sldId="256"/>
            <ac:spMk id="2" creationId="{EF9A6535-3DD1-F004-BDF4-19F1882E5DE2}"/>
          </ac:spMkLst>
        </pc:spChg>
        <pc:spChg chg="mod">
          <ac:chgData name="Nehal Farahat" userId="81bcbec6-9800-4305-9857-d4c870a14458" providerId="ADAL" clId="{9927EDA5-366E-4D62-9FEF-B04D1B4BFF3B}" dt="2025-11-24T15:43:11.991" v="751" actId="1076"/>
          <ac:spMkLst>
            <pc:docMk/>
            <pc:sldMk cId="3684551990" sldId="256"/>
            <ac:spMk id="3" creationId="{BDDBA636-BF58-3D09-F5CD-3975049F44EA}"/>
          </ac:spMkLst>
        </pc:spChg>
      </pc:sldChg>
      <pc:sldChg chg="modSp mod">
        <pc:chgData name="Nehal Farahat" userId="81bcbec6-9800-4305-9857-d4c870a14458" providerId="ADAL" clId="{9927EDA5-366E-4D62-9FEF-B04D1B4BFF3B}" dt="2025-11-24T15:36:35.938" v="696" actId="113"/>
        <pc:sldMkLst>
          <pc:docMk/>
          <pc:sldMk cId="3960983204" sldId="257"/>
        </pc:sldMkLst>
        <pc:spChg chg="mod">
          <ac:chgData name="Nehal Farahat" userId="81bcbec6-9800-4305-9857-d4c870a14458" providerId="ADAL" clId="{9927EDA5-366E-4D62-9FEF-B04D1B4BFF3B}" dt="2025-11-24T15:36:35.938" v="696" actId="113"/>
          <ac:spMkLst>
            <pc:docMk/>
            <pc:sldMk cId="3960983204" sldId="257"/>
            <ac:spMk id="2" creationId="{2AB1ED69-9C59-64BE-1FC2-AC5B04994697}"/>
          </ac:spMkLst>
        </pc:spChg>
        <pc:spChg chg="mod">
          <ac:chgData name="Nehal Farahat" userId="81bcbec6-9800-4305-9857-d4c870a14458" providerId="ADAL" clId="{9927EDA5-366E-4D62-9FEF-B04D1B4BFF3B}" dt="2025-11-24T15:33:02.697" v="655" actId="12"/>
          <ac:spMkLst>
            <pc:docMk/>
            <pc:sldMk cId="3960983204" sldId="257"/>
            <ac:spMk id="3" creationId="{48CB1AFE-065C-C475-69EA-4857ECCB9E53}"/>
          </ac:spMkLst>
        </pc:spChg>
      </pc:sldChg>
      <pc:sldChg chg="modSp mod">
        <pc:chgData name="Nehal Farahat" userId="81bcbec6-9800-4305-9857-d4c870a14458" providerId="ADAL" clId="{9927EDA5-366E-4D62-9FEF-B04D1B4BFF3B}" dt="2025-11-24T19:19:48.570" v="797" actId="6549"/>
        <pc:sldMkLst>
          <pc:docMk/>
          <pc:sldMk cId="3684400349" sldId="258"/>
        </pc:sldMkLst>
        <pc:spChg chg="mod">
          <ac:chgData name="Nehal Farahat" userId="81bcbec6-9800-4305-9857-d4c870a14458" providerId="ADAL" clId="{9927EDA5-366E-4D62-9FEF-B04D1B4BFF3B}" dt="2025-11-24T15:36:12.408" v="679" actId="113"/>
          <ac:spMkLst>
            <pc:docMk/>
            <pc:sldMk cId="3684400349" sldId="258"/>
            <ac:spMk id="2" creationId="{DF7FB27E-ABD8-F619-156B-10686A14038D}"/>
          </ac:spMkLst>
        </pc:spChg>
        <pc:spChg chg="mod">
          <ac:chgData name="Nehal Farahat" userId="81bcbec6-9800-4305-9857-d4c870a14458" providerId="ADAL" clId="{9927EDA5-366E-4D62-9FEF-B04D1B4BFF3B}" dt="2025-11-24T19:19:48.570" v="797" actId="6549"/>
          <ac:spMkLst>
            <pc:docMk/>
            <pc:sldMk cId="3684400349" sldId="258"/>
            <ac:spMk id="3" creationId="{A64F30A0-C956-0A71-728D-2F87FA2BF92D}"/>
          </ac:spMkLst>
        </pc:spChg>
      </pc:sldChg>
      <pc:sldChg chg="del">
        <pc:chgData name="Nehal Farahat" userId="81bcbec6-9800-4305-9857-d4c870a14458" providerId="ADAL" clId="{9927EDA5-366E-4D62-9FEF-B04D1B4BFF3B}" dt="2025-11-24T14:31:28.612" v="193" actId="2696"/>
        <pc:sldMkLst>
          <pc:docMk/>
          <pc:sldMk cId="2340862994" sldId="259"/>
        </pc:sldMkLst>
      </pc:sldChg>
      <pc:sldChg chg="del">
        <pc:chgData name="Nehal Farahat" userId="81bcbec6-9800-4305-9857-d4c870a14458" providerId="ADAL" clId="{9927EDA5-366E-4D62-9FEF-B04D1B4BFF3B}" dt="2025-11-24T14:31:12.871" v="191" actId="2696"/>
        <pc:sldMkLst>
          <pc:docMk/>
          <pc:sldMk cId="2710050067" sldId="260"/>
        </pc:sldMkLst>
      </pc:sldChg>
      <pc:sldChg chg="del">
        <pc:chgData name="Nehal Farahat" userId="81bcbec6-9800-4305-9857-d4c870a14458" providerId="ADAL" clId="{9927EDA5-366E-4D62-9FEF-B04D1B4BFF3B}" dt="2025-11-24T14:31:03.935" v="190" actId="2696"/>
        <pc:sldMkLst>
          <pc:docMk/>
          <pc:sldMk cId="3569758742" sldId="261"/>
        </pc:sldMkLst>
      </pc:sldChg>
      <pc:sldChg chg="del">
        <pc:chgData name="Nehal Farahat" userId="81bcbec6-9800-4305-9857-d4c870a14458" providerId="ADAL" clId="{9927EDA5-366E-4D62-9FEF-B04D1B4BFF3B}" dt="2025-11-24T14:30:46.927" v="188" actId="2696"/>
        <pc:sldMkLst>
          <pc:docMk/>
          <pc:sldMk cId="1342759615" sldId="262"/>
        </pc:sldMkLst>
      </pc:sldChg>
      <pc:sldChg chg="delSp modSp mod">
        <pc:chgData name="Nehal Farahat" userId="81bcbec6-9800-4305-9857-d4c870a14458" providerId="ADAL" clId="{9927EDA5-366E-4D62-9FEF-B04D1B4BFF3B}" dt="2025-11-24T18:59:36.352" v="791" actId="20577"/>
        <pc:sldMkLst>
          <pc:docMk/>
          <pc:sldMk cId="4256625471" sldId="263"/>
        </pc:sldMkLst>
        <pc:spChg chg="mod">
          <ac:chgData name="Nehal Farahat" userId="81bcbec6-9800-4305-9857-d4c870a14458" providerId="ADAL" clId="{9927EDA5-366E-4D62-9FEF-B04D1B4BFF3B}" dt="2025-11-24T15:40:31.720" v="744" actId="108"/>
          <ac:spMkLst>
            <pc:docMk/>
            <pc:sldMk cId="4256625471" sldId="263"/>
            <ac:spMk id="2" creationId="{D581E19E-F3B1-4D92-F0D8-88597A595756}"/>
          </ac:spMkLst>
        </pc:spChg>
        <pc:spChg chg="mod">
          <ac:chgData name="Nehal Farahat" userId="81bcbec6-9800-4305-9857-d4c870a14458" providerId="ADAL" clId="{9927EDA5-366E-4D62-9FEF-B04D1B4BFF3B}" dt="2025-11-24T18:59:36.352" v="791" actId="20577"/>
          <ac:spMkLst>
            <pc:docMk/>
            <pc:sldMk cId="4256625471" sldId="263"/>
            <ac:spMk id="3" creationId="{4871F2D0-4EB7-20CD-EE25-4B3D9C3801E3}"/>
          </ac:spMkLst>
        </pc:spChg>
        <pc:spChg chg="del mod">
          <ac:chgData name="Nehal Farahat" userId="81bcbec6-9800-4305-9857-d4c870a14458" providerId="ADAL" clId="{9927EDA5-366E-4D62-9FEF-B04D1B4BFF3B}" dt="2025-11-24T14:34:01.843" v="223"/>
          <ac:spMkLst>
            <pc:docMk/>
            <pc:sldMk cId="4256625471" sldId="263"/>
            <ac:spMk id="5" creationId="{FCD32BDA-625A-3155-3417-8E076A3E3901}"/>
          </ac:spMkLst>
        </pc:spChg>
      </pc:sldChg>
      <pc:sldChg chg="modSp mod">
        <pc:chgData name="Nehal Farahat" userId="81bcbec6-9800-4305-9857-d4c870a14458" providerId="ADAL" clId="{9927EDA5-366E-4D62-9FEF-B04D1B4BFF3B}" dt="2025-11-24T16:04:15.374" v="765" actId="20577"/>
        <pc:sldMkLst>
          <pc:docMk/>
          <pc:sldMk cId="4225147163" sldId="264"/>
        </pc:sldMkLst>
        <pc:spChg chg="mod">
          <ac:chgData name="Nehal Farahat" userId="81bcbec6-9800-4305-9857-d4c870a14458" providerId="ADAL" clId="{9927EDA5-366E-4D62-9FEF-B04D1B4BFF3B}" dt="2025-11-24T15:37:15.403" v="707" actId="20577"/>
          <ac:spMkLst>
            <pc:docMk/>
            <pc:sldMk cId="4225147163" sldId="264"/>
            <ac:spMk id="2" creationId="{E6191685-CE9D-1B9F-9F06-DA9B51581AB6}"/>
          </ac:spMkLst>
        </pc:spChg>
        <pc:spChg chg="mod">
          <ac:chgData name="Nehal Farahat" userId="81bcbec6-9800-4305-9857-d4c870a14458" providerId="ADAL" clId="{9927EDA5-366E-4D62-9FEF-B04D1B4BFF3B}" dt="2025-11-24T16:04:15.374" v="765" actId="20577"/>
          <ac:spMkLst>
            <pc:docMk/>
            <pc:sldMk cId="4225147163" sldId="264"/>
            <ac:spMk id="3" creationId="{7C2E7E13-B4C4-0589-9FCF-8ABC2910DBA5}"/>
          </ac:spMkLst>
        </pc:spChg>
      </pc:sldChg>
      <pc:sldChg chg="del">
        <pc:chgData name="Nehal Farahat" userId="81bcbec6-9800-4305-9857-d4c870a14458" providerId="ADAL" clId="{9927EDA5-366E-4D62-9FEF-B04D1B4BFF3B}" dt="2025-11-24T14:31:00.023" v="189" actId="2696"/>
        <pc:sldMkLst>
          <pc:docMk/>
          <pc:sldMk cId="1207261968" sldId="265"/>
        </pc:sldMkLst>
      </pc:sldChg>
      <pc:sldChg chg="modSp new mod">
        <pc:chgData name="Nehal Farahat" userId="81bcbec6-9800-4305-9857-d4c870a14458" providerId="ADAL" clId="{9927EDA5-366E-4D62-9FEF-B04D1B4BFF3B}" dt="2025-11-24T19:07:28.965" v="792" actId="108"/>
        <pc:sldMkLst>
          <pc:docMk/>
          <pc:sldMk cId="2574834356" sldId="265"/>
        </pc:sldMkLst>
        <pc:spChg chg="mod">
          <ac:chgData name="Nehal Farahat" userId="81bcbec6-9800-4305-9857-d4c870a14458" providerId="ADAL" clId="{9927EDA5-366E-4D62-9FEF-B04D1B4BFF3B}" dt="2025-11-24T15:40:51.299" v="748" actId="108"/>
          <ac:spMkLst>
            <pc:docMk/>
            <pc:sldMk cId="2574834356" sldId="265"/>
            <ac:spMk id="2" creationId="{A2B25C22-8EE6-521F-E3A7-37577850AEA4}"/>
          </ac:spMkLst>
        </pc:spChg>
        <pc:spChg chg="mod">
          <ac:chgData name="Nehal Farahat" userId="81bcbec6-9800-4305-9857-d4c870a14458" providerId="ADAL" clId="{9927EDA5-366E-4D62-9FEF-B04D1B4BFF3B}" dt="2025-11-24T19:07:28.965" v="792" actId="108"/>
          <ac:spMkLst>
            <pc:docMk/>
            <pc:sldMk cId="2574834356" sldId="265"/>
            <ac:spMk id="3" creationId="{8E69D845-88D5-84CE-6A68-7BFD97569D90}"/>
          </ac:spMkLst>
        </pc:spChg>
      </pc:sldChg>
      <pc:sldChg chg="new del">
        <pc:chgData name="Nehal Farahat" userId="81bcbec6-9800-4305-9857-d4c870a14458" providerId="ADAL" clId="{9927EDA5-366E-4D62-9FEF-B04D1B4BFF3B}" dt="2025-11-24T14:31:35.667" v="194" actId="2696"/>
        <pc:sldMkLst>
          <pc:docMk/>
          <pc:sldMk cId="4280518295" sldId="265"/>
        </pc:sldMkLst>
      </pc:sldChg>
      <pc:sldChg chg="modSp new mod">
        <pc:chgData name="Nehal Farahat" userId="81bcbec6-9800-4305-9857-d4c870a14458" providerId="ADAL" clId="{9927EDA5-366E-4D62-9FEF-B04D1B4BFF3B}" dt="2025-11-24T15:32:02.912" v="650" actId="20577"/>
        <pc:sldMkLst>
          <pc:docMk/>
          <pc:sldMk cId="2800047984" sldId="266"/>
        </pc:sldMkLst>
        <pc:spChg chg="mod">
          <ac:chgData name="Nehal Farahat" userId="81bcbec6-9800-4305-9857-d4c870a14458" providerId="ADAL" clId="{9927EDA5-366E-4D62-9FEF-B04D1B4BFF3B}" dt="2025-11-24T15:31:39.329" v="622" actId="20577"/>
          <ac:spMkLst>
            <pc:docMk/>
            <pc:sldMk cId="2800047984" sldId="266"/>
            <ac:spMk id="2" creationId="{FB389EE4-8A23-4D7F-D031-CE389324AB01}"/>
          </ac:spMkLst>
        </pc:spChg>
        <pc:spChg chg="mod">
          <ac:chgData name="Nehal Farahat" userId="81bcbec6-9800-4305-9857-d4c870a14458" providerId="ADAL" clId="{9927EDA5-366E-4D62-9FEF-B04D1B4BFF3B}" dt="2025-11-24T15:32:02.912" v="650" actId="20577"/>
          <ac:spMkLst>
            <pc:docMk/>
            <pc:sldMk cId="2800047984" sldId="266"/>
            <ac:spMk id="3" creationId="{59CE8995-87B1-DCB4-9C3C-E64874489C76}"/>
          </ac:spMkLst>
        </pc:spChg>
      </pc:sldChg>
      <pc:sldChg chg="new del">
        <pc:chgData name="Nehal Farahat" userId="81bcbec6-9800-4305-9857-d4c870a14458" providerId="ADAL" clId="{9927EDA5-366E-4D62-9FEF-B04D1B4BFF3B}" dt="2025-11-24T15:20:03.065" v="374" actId="680"/>
        <pc:sldMkLst>
          <pc:docMk/>
          <pc:sldMk cId="1196374789" sldId="267"/>
        </pc:sldMkLst>
      </pc:sldChg>
      <pc:sldChg chg="modSp add mod ord">
        <pc:chgData name="Nehal Farahat" userId="81bcbec6-9800-4305-9857-d4c870a14458" providerId="ADAL" clId="{9927EDA5-366E-4D62-9FEF-B04D1B4BFF3B}" dt="2025-11-24T19:08:25.068" v="793" actId="108"/>
        <pc:sldMkLst>
          <pc:docMk/>
          <pc:sldMk cId="2107303189" sldId="267"/>
        </pc:sldMkLst>
        <pc:spChg chg="mod">
          <ac:chgData name="Nehal Farahat" userId="81bcbec6-9800-4305-9857-d4c870a14458" providerId="ADAL" clId="{9927EDA5-366E-4D62-9FEF-B04D1B4BFF3B}" dt="2025-11-24T16:04:41.067" v="770" actId="20577"/>
          <ac:spMkLst>
            <pc:docMk/>
            <pc:sldMk cId="2107303189" sldId="267"/>
            <ac:spMk id="2" creationId="{27D65BB9-F044-03D9-7790-391F184F244E}"/>
          </ac:spMkLst>
        </pc:spChg>
        <pc:spChg chg="mod">
          <ac:chgData name="Nehal Farahat" userId="81bcbec6-9800-4305-9857-d4c870a14458" providerId="ADAL" clId="{9927EDA5-366E-4D62-9FEF-B04D1B4BFF3B}" dt="2025-11-24T19:08:25.068" v="793" actId="108"/>
          <ac:spMkLst>
            <pc:docMk/>
            <pc:sldMk cId="2107303189" sldId="267"/>
            <ac:spMk id="3" creationId="{4D072B8B-45A4-1E46-4C1E-C0B94D74AE91}"/>
          </ac:spMkLst>
        </pc:spChg>
      </pc:sldChg>
      <pc:sldChg chg="modSp add mod">
        <pc:chgData name="Nehal Farahat" userId="81bcbec6-9800-4305-9857-d4c870a14458" providerId="ADAL" clId="{9927EDA5-366E-4D62-9FEF-B04D1B4BFF3B}" dt="2025-11-24T15:39:56.119" v="742" actId="20577"/>
        <pc:sldMkLst>
          <pc:docMk/>
          <pc:sldMk cId="587322931" sldId="268"/>
        </pc:sldMkLst>
        <pc:spChg chg="mod">
          <ac:chgData name="Nehal Farahat" userId="81bcbec6-9800-4305-9857-d4c870a14458" providerId="ADAL" clId="{9927EDA5-366E-4D62-9FEF-B04D1B4BFF3B}" dt="2025-11-24T15:38:12.006" v="717" actId="20577"/>
          <ac:spMkLst>
            <pc:docMk/>
            <pc:sldMk cId="587322931" sldId="268"/>
            <ac:spMk id="2" creationId="{27F82F43-3E60-2CF5-D871-A60B479F720F}"/>
          </ac:spMkLst>
        </pc:spChg>
        <pc:spChg chg="mod">
          <ac:chgData name="Nehal Farahat" userId="81bcbec6-9800-4305-9857-d4c870a14458" providerId="ADAL" clId="{9927EDA5-366E-4D62-9FEF-B04D1B4BFF3B}" dt="2025-11-24T15:39:56.119" v="742" actId="20577"/>
          <ac:spMkLst>
            <pc:docMk/>
            <pc:sldMk cId="587322931" sldId="268"/>
            <ac:spMk id="3" creationId="{64E10775-EFDF-F845-33A5-732E650D128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24FB4A-2EB4-44A1-8605-E452AED989F4}" type="datetimeFigureOut">
              <a:rPr lang="en-US" smtClean="0"/>
              <a:t>24/11/2025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3B0779-3B96-4AF6-B1DE-EC94F0765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788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3B0779-3B96-4AF6-B1DE-EC94F076533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981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96B9E2-2950-4225-6388-9BD7B4BF10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592034-99AD-972B-1B7C-E9FC567F54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8CCEE2-6087-4F1F-71AB-88FB2B8569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1CB24C-2BA8-23A5-1586-27DC195B65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3B0779-3B96-4AF6-B1DE-EC94F076533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896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295E-2007-4564-9335-2CC9318D1F2D}" type="datetimeFigureOut">
              <a:rPr lang="en-US" smtClean="0"/>
              <a:t>24/11/2025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A59E-DDA9-41D3-9978-1B3E913B0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8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295E-2007-4564-9335-2CC9318D1F2D}" type="datetimeFigureOut">
              <a:rPr lang="en-US" smtClean="0"/>
              <a:t>24/11/2025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A59E-DDA9-41D3-9978-1B3E913B0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031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295E-2007-4564-9335-2CC9318D1F2D}" type="datetimeFigureOut">
              <a:rPr lang="en-US" smtClean="0"/>
              <a:t>24/11/2025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A59E-DDA9-41D3-9978-1B3E913B0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8804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295E-2007-4564-9335-2CC9318D1F2D}" type="datetimeFigureOut">
              <a:rPr lang="en-US" smtClean="0"/>
              <a:t>24/11/2025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A59E-DDA9-41D3-9978-1B3E913B0FC7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83090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295E-2007-4564-9335-2CC9318D1F2D}" type="datetimeFigureOut">
              <a:rPr lang="en-US" smtClean="0"/>
              <a:t>24/11/2025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A59E-DDA9-41D3-9978-1B3E913B0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4654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295E-2007-4564-9335-2CC9318D1F2D}" type="datetimeFigureOut">
              <a:rPr lang="en-US" smtClean="0"/>
              <a:t>24/11/2025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A59E-DDA9-41D3-9978-1B3E913B0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21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295E-2007-4564-9335-2CC9318D1F2D}" type="datetimeFigureOut">
              <a:rPr lang="en-US" smtClean="0"/>
              <a:t>24/11/2025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A59E-DDA9-41D3-9978-1B3E913B0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4284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295E-2007-4564-9335-2CC9318D1F2D}" type="datetimeFigureOut">
              <a:rPr lang="en-US" smtClean="0"/>
              <a:t>24/11/2025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A59E-DDA9-41D3-9978-1B3E913B0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2639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295E-2007-4564-9335-2CC9318D1F2D}" type="datetimeFigureOut">
              <a:rPr lang="en-US" smtClean="0"/>
              <a:t>24/11/2025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A59E-DDA9-41D3-9978-1B3E913B0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939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295E-2007-4564-9335-2CC9318D1F2D}" type="datetimeFigureOut">
              <a:rPr lang="en-US" smtClean="0"/>
              <a:t>24/11/2025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A59E-DDA9-41D3-9978-1B3E913B0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693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295E-2007-4564-9335-2CC9318D1F2D}" type="datetimeFigureOut">
              <a:rPr lang="en-US" smtClean="0"/>
              <a:t>24/11/2025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A59E-DDA9-41D3-9978-1B3E913B0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605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295E-2007-4564-9335-2CC9318D1F2D}" type="datetimeFigureOut">
              <a:rPr lang="en-US" smtClean="0"/>
              <a:t>24/11/2025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A59E-DDA9-41D3-9978-1B3E913B0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542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295E-2007-4564-9335-2CC9318D1F2D}" type="datetimeFigureOut">
              <a:rPr lang="en-US" smtClean="0"/>
              <a:t>24/11/2025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A59E-DDA9-41D3-9978-1B3E913B0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279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295E-2007-4564-9335-2CC9318D1F2D}" type="datetimeFigureOut">
              <a:rPr lang="en-US" smtClean="0"/>
              <a:t>24/11/2025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A59E-DDA9-41D3-9978-1B3E913B0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725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295E-2007-4564-9335-2CC9318D1F2D}" type="datetimeFigureOut">
              <a:rPr lang="en-US" smtClean="0"/>
              <a:t>24/11/2025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A59E-DDA9-41D3-9978-1B3E913B0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210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295E-2007-4564-9335-2CC9318D1F2D}" type="datetimeFigureOut">
              <a:rPr lang="en-US" smtClean="0"/>
              <a:t>24/11/2025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A59E-DDA9-41D3-9978-1B3E913B0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74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295E-2007-4564-9335-2CC9318D1F2D}" type="datetimeFigureOut">
              <a:rPr lang="en-US" smtClean="0"/>
              <a:t>24/11/2025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A59E-DDA9-41D3-9978-1B3E913B0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955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9A8295E-2007-4564-9335-2CC9318D1F2D}" type="datetimeFigureOut">
              <a:rPr lang="en-US" smtClean="0"/>
              <a:t>24/11/2025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F39A59E-DDA9-41D3-9978-1B3E913B0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284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A6535-3DD1-F004-BDF4-19F1882E5D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0"/>
            <a:ext cx="8689976" cy="2509213"/>
          </a:xfrm>
        </p:spPr>
        <p:txBody>
          <a:bodyPr/>
          <a:lstStyle/>
          <a:p>
            <a:r>
              <a:rPr lang="ar-SA" b="1" dirty="0"/>
              <a:t>القديسة ماري ألفونسين غطّاس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DBA636-BF58-3D09-F5CD-3975049F44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05580" y="2720340"/>
            <a:ext cx="3823018" cy="708660"/>
          </a:xfrm>
        </p:spPr>
        <p:txBody>
          <a:bodyPr/>
          <a:lstStyle/>
          <a:p>
            <a:r>
              <a:rPr lang="en-US" dirty="0"/>
              <a:t>By </a:t>
            </a:r>
            <a:r>
              <a:rPr lang="en-US" dirty="0" err="1"/>
              <a:t>faisal</a:t>
            </a:r>
            <a:r>
              <a:rPr lang="en-US" dirty="0"/>
              <a:t> </a:t>
            </a:r>
            <a:r>
              <a:rPr lang="en-US" dirty="0" err="1"/>
              <a:t>alkhitan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551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163644-1F02-637E-FA45-2E45A651B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FB27E-ABD8-F619-156B-10686A140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b="1" dirty="0"/>
              <a:t>معلومات عن ماري ألفونسين</a:t>
            </a:r>
            <a:br>
              <a:rPr lang="ar-JO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F30A0-C956-0A71-728D-2F87FA2BF92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645088"/>
          </a:xfrm>
        </p:spPr>
        <p:txBody>
          <a:bodyPr>
            <a:normAutofit/>
          </a:bodyPr>
          <a:lstStyle/>
          <a:p>
            <a:pPr algn="r" rtl="1"/>
            <a:r>
              <a:rPr lang="ar-SA" sz="3200" dirty="0"/>
              <a:t>وُلدت </a:t>
            </a:r>
            <a:r>
              <a:rPr lang="ar-SA" sz="3200" b="1" dirty="0"/>
              <a:t>القديسة ماري ألفونسين غطّاس</a:t>
            </a:r>
            <a:r>
              <a:rPr lang="ar-SA" sz="3200" dirty="0"/>
              <a:t> (اسمها سلطانة غطّاس) في القدس سنة </a:t>
            </a:r>
            <a:r>
              <a:rPr lang="en-US" sz="3200" b="1" dirty="0"/>
              <a:t>1843</a:t>
            </a:r>
            <a:r>
              <a:rPr lang="en-US" sz="3200" dirty="0"/>
              <a:t> </a:t>
            </a:r>
            <a:r>
              <a:rPr lang="ar-SA" sz="3200" dirty="0"/>
              <a:t>في عائلة مسيحية مؤمنة.</a:t>
            </a:r>
            <a:endParaRPr lang="en-US" sz="3200" dirty="0"/>
          </a:p>
          <a:p>
            <a:pPr algn="r" rtl="1"/>
            <a:r>
              <a:rPr lang="ar-SA" sz="3200" dirty="0"/>
              <a:t> منذ طفولتها، عُرفت </a:t>
            </a:r>
            <a:r>
              <a:rPr lang="ar-JO" sz="3200" dirty="0"/>
              <a:t>بايمانها</a:t>
            </a:r>
            <a:r>
              <a:rPr lang="ar-SA" sz="3200" dirty="0"/>
              <a:t> ورغبتها في خدمة الفقراء والمحتاجين.</a:t>
            </a:r>
            <a:endParaRPr lang="ar-JO" sz="3200" dirty="0"/>
          </a:p>
          <a:p>
            <a:pPr algn="r" rtl="1"/>
            <a:r>
              <a:rPr lang="ar-SA" sz="3200" dirty="0"/>
              <a:t> في سن السادسة عشرة انضمّت إلى رهبنة</a:t>
            </a:r>
            <a:r>
              <a:rPr lang="ar-JO" sz="3200" dirty="0"/>
              <a:t> </a:t>
            </a:r>
            <a:r>
              <a:rPr lang="ar-SA" sz="3200" b="1" dirty="0"/>
              <a:t>راهبات القديس يوسف للظهور</a:t>
            </a:r>
            <a:r>
              <a:rPr lang="ar-SA" sz="3200" dirty="0"/>
              <a:t>، حيث بدأت رسالتها التعليمية والروحية</a:t>
            </a:r>
            <a:r>
              <a:rPr lang="en-US" sz="3200" dirty="0"/>
              <a:t>.</a:t>
            </a:r>
          </a:p>
          <a:p>
            <a:pPr marL="0" indent="0" algn="r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84400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1ED69-9C59-64BE-1FC2-AC5B04994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sz="4400" b="1" dirty="0"/>
              <a:t>مريم العذراء والقديسة ماري ألفونسين</a:t>
            </a:r>
            <a:br>
              <a:rPr lang="ar-JO" dirty="0"/>
            </a:b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B1AFE-065C-C475-69EA-4857ECCB9E5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87665" y="1988401"/>
            <a:ext cx="10363826" cy="3715169"/>
          </a:xfrm>
        </p:spPr>
        <p:txBody>
          <a:bodyPr>
            <a:normAutofit fontScale="92500" lnSpcReduction="10000"/>
          </a:bodyPr>
          <a:lstStyle/>
          <a:p>
            <a:pPr algn="just" rtl="1"/>
            <a:r>
              <a:rPr lang="ar-SA" sz="3500" dirty="0"/>
              <a:t>بين عامي 1874 و1878 بدأت تتلقى </a:t>
            </a:r>
            <a:r>
              <a:rPr lang="ar-SA" sz="3500" b="1" dirty="0"/>
              <a:t>ظهورات من السيّدة العذراء مريم</a:t>
            </a:r>
            <a:r>
              <a:rPr lang="ar-SA" sz="3500" dirty="0"/>
              <a:t> التي طلبت منها تأسيس رهبنة عربية مكرّسة للصلاة والتعليم وخدمة المجتمع. </a:t>
            </a:r>
            <a:endParaRPr lang="ar-JO" sz="3500" dirty="0"/>
          </a:p>
          <a:p>
            <a:pPr algn="just" rtl="1"/>
            <a:endParaRPr lang="ar-JO" sz="3500" dirty="0"/>
          </a:p>
          <a:p>
            <a:pPr algn="just" rtl="1"/>
            <a:r>
              <a:rPr lang="ar-SA" sz="3500" dirty="0"/>
              <a:t>بعد سنوات من الصعوبات والطاعة العميقة، تأسست عام </a:t>
            </a:r>
            <a:r>
              <a:rPr lang="en-US" sz="3500" b="1" dirty="0"/>
              <a:t>1880</a:t>
            </a:r>
            <a:r>
              <a:rPr lang="en-US" sz="3500" dirty="0"/>
              <a:t> </a:t>
            </a:r>
            <a:r>
              <a:rPr lang="ar-SA" sz="3500" dirty="0"/>
              <a:t>رهبنة </a:t>
            </a:r>
            <a:r>
              <a:rPr lang="ar-SA" sz="3500" b="1" dirty="0"/>
              <a:t>راهبات الوردية المقدّسة</a:t>
            </a:r>
            <a:r>
              <a:rPr lang="ar-SA" sz="3500" dirty="0"/>
              <a:t> التي انتشرت فيما بعد في فلسطين والأردن وسوريا ومناطق أخرى</a:t>
            </a:r>
            <a:r>
              <a:rPr lang="en-US" dirty="0"/>
              <a:t>.</a:t>
            </a:r>
          </a:p>
          <a:p>
            <a:pPr marL="0" indent="0" algn="just" rtl="1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60983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C17434-C60E-D548-55FE-0E94F85F0F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91685-CE9D-1B9F-9F06-DA9B51581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sz="4000" b="1" dirty="0"/>
              <a:t>صفات القديسة ماري و ايمانها</a:t>
            </a:r>
            <a:br>
              <a:rPr lang="ar-JO" sz="4000" dirty="0"/>
            </a:b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E7E13-B4C4-0589-9FCF-8ABC2910DBA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872391"/>
          </a:xfrm>
        </p:spPr>
        <p:txBody>
          <a:bodyPr>
            <a:normAutofit/>
          </a:bodyPr>
          <a:lstStyle/>
          <a:p>
            <a:pPr algn="just" rtl="1"/>
            <a:r>
              <a:rPr lang="ar-SA" sz="3600" dirty="0"/>
              <a:t>تميّزت القديسة ماري ألفونسين بالوداعة والصمت والخدمة المتواضعة، وعاشت حياة مكلّلة بالصلاة و</a:t>
            </a:r>
            <a:r>
              <a:rPr lang="ar-JO" sz="3600" dirty="0"/>
              <a:t>الايمان</a:t>
            </a:r>
            <a:r>
              <a:rPr lang="ar-SA" sz="3600" dirty="0"/>
              <a:t>.</a:t>
            </a:r>
            <a:endParaRPr lang="ar-JO" sz="3600" dirty="0"/>
          </a:p>
          <a:p>
            <a:pPr algn="just" rtl="1"/>
            <a:r>
              <a:rPr lang="ar-JO" sz="3600" dirty="0"/>
              <a:t>كانت</a:t>
            </a:r>
            <a:r>
              <a:rPr lang="ar-SA" sz="3600" dirty="0"/>
              <a:t> القديسة ماري ألفونسين مثالاً حيًا للمرأة المؤمنة </a:t>
            </a:r>
            <a:r>
              <a:rPr lang="ar-JO" sz="3600" dirty="0"/>
              <a:t>.</a:t>
            </a:r>
          </a:p>
          <a:p>
            <a:pPr marL="0" indent="0" algn="just" rtl="1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25147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4DE20D-6B51-D357-CCA8-36E869B09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82F43-3E60-2CF5-D871-A60B479F7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sz="4000" b="1" dirty="0"/>
              <a:t>رسالة القديسة ماري</a:t>
            </a:r>
            <a:br>
              <a:rPr lang="ar-JO" sz="4000" dirty="0"/>
            </a:b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10775-EFDF-F845-33A5-732E650D128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872391"/>
          </a:xfrm>
        </p:spPr>
        <p:txBody>
          <a:bodyPr>
            <a:normAutofit/>
          </a:bodyPr>
          <a:lstStyle/>
          <a:p>
            <a:pPr algn="just" rtl="1"/>
            <a:r>
              <a:rPr lang="ar-SA" sz="3600" dirty="0"/>
              <a:t>رسالتها ما زالت حيّة عبر رهبنة الوردية التي تواصل تعليم الأجيال وخدمة المحتاجين. </a:t>
            </a:r>
            <a:endParaRPr lang="ar-JO" sz="3600" dirty="0"/>
          </a:p>
          <a:p>
            <a:pPr algn="just" rtl="1"/>
            <a:r>
              <a:rPr lang="ar-JO" sz="3600" dirty="0"/>
              <a:t> تعد حياتها </a:t>
            </a:r>
            <a:r>
              <a:rPr lang="ar-SA" sz="3600" dirty="0"/>
              <a:t>الروحي</a:t>
            </a:r>
            <a:r>
              <a:rPr lang="ar-JO" sz="3600" dirty="0"/>
              <a:t>ة</a:t>
            </a:r>
            <a:r>
              <a:rPr lang="ar-SA" sz="3600" dirty="0"/>
              <a:t> دعوة للصلاة والرجاء والمحبة في حياة كل مؤمن</a:t>
            </a:r>
            <a:r>
              <a:rPr lang="en-US" sz="3600" dirty="0"/>
              <a:t>.</a:t>
            </a:r>
          </a:p>
          <a:p>
            <a:pPr marL="0" indent="0" algn="just" rtl="1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87322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A21BFE-E446-C8BB-8D64-1D3F232088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1E19E-F3B1-4D92-F0D8-88597A595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70253"/>
          </a:xfrm>
        </p:spPr>
        <p:txBody>
          <a:bodyPr>
            <a:normAutofit fontScale="90000"/>
          </a:bodyPr>
          <a:lstStyle/>
          <a:p>
            <a:r>
              <a:rPr lang="ar-JO" sz="4400" b="1" dirty="0"/>
              <a:t>النهاية</a:t>
            </a:r>
            <a:br>
              <a:rPr lang="ar-JO" dirty="0"/>
            </a:b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1F2D0-4EB7-20CD-EE25-4B3D9C3801E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algn="just" rtl="1"/>
            <a:r>
              <a:rPr lang="ar-JO" sz="3900" dirty="0"/>
              <a:t>توفيت عام 1927 عن عمر 84 سنة</a:t>
            </a:r>
          </a:p>
          <a:p>
            <a:pPr algn="r" rtl="1"/>
            <a:r>
              <a:rPr lang="ar-SA" sz="3900" dirty="0"/>
              <a:t> وأُعلنت قديسة على يد البابا فرنسيس عام </a:t>
            </a:r>
            <a:r>
              <a:rPr lang="en-US" sz="3900" dirty="0"/>
              <a:t>2015</a:t>
            </a:r>
            <a:br>
              <a:rPr lang="en-US" sz="11100" dirty="0"/>
            </a:br>
            <a:endParaRPr lang="en-US" sz="11100" dirty="0"/>
          </a:p>
          <a:p>
            <a:pPr marL="0" indent="0" algn="just" rtl="1">
              <a:buNone/>
            </a:pP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56625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25C22-8EE6-521F-E3A7-37577850A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sz="4000" b="1" dirty="0"/>
              <a:t>أقوالها وأفكارها </a:t>
            </a: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9D845-88D5-84CE-6A68-7BFD97569D9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r" rtl="1">
              <a:lnSpc>
                <a:spcPct val="100000"/>
              </a:lnSpc>
            </a:pPr>
            <a:r>
              <a:rPr lang="ar-JO" sz="3600" dirty="0"/>
              <a:t>"</a:t>
            </a:r>
            <a:r>
              <a:rPr lang="en-US" sz="3600" dirty="0"/>
              <a:t> </a:t>
            </a:r>
            <a:r>
              <a:rPr lang="ar-SA" sz="3600" dirty="0"/>
              <a:t>ليكن قلبك بسيطًا أمام الله، فهو يعمل في القلوب المتواضعة</a:t>
            </a:r>
            <a:r>
              <a:rPr lang="en-US" sz="3600" dirty="0"/>
              <a:t>."</a:t>
            </a:r>
            <a:endParaRPr lang="ar-JO" sz="3600" dirty="0"/>
          </a:p>
          <a:p>
            <a:pPr algn="r" rtl="1">
              <a:lnSpc>
                <a:spcPct val="100000"/>
              </a:lnSpc>
            </a:pPr>
            <a:endParaRPr lang="en-US" sz="3600" dirty="0"/>
          </a:p>
          <a:p>
            <a:pPr algn="r" rtl="1">
              <a:lnSpc>
                <a:spcPct val="100000"/>
              </a:lnSpc>
            </a:pPr>
            <a:r>
              <a:rPr lang="ar-JO" sz="3600" dirty="0"/>
              <a:t>"ا</a:t>
            </a:r>
            <a:r>
              <a:rPr lang="ar-SA" sz="3600" dirty="0"/>
              <a:t>فعل الخير بصمت، فالله وحده يرى ما في الخفاء</a:t>
            </a:r>
            <a:r>
              <a:rPr lang="en-US" sz="3600" dirty="0"/>
              <a:t>.</a:t>
            </a:r>
            <a:r>
              <a:rPr lang="ar-JO" sz="3600" dirty="0"/>
              <a:t>"</a:t>
            </a:r>
          </a:p>
          <a:p>
            <a:pPr algn="r" rtl="1">
              <a:lnSpc>
                <a:spcPct val="100000"/>
              </a:lnSpc>
            </a:pPr>
            <a:endParaRPr lang="ar-JO" sz="3600" dirty="0"/>
          </a:p>
          <a:p>
            <a:pPr algn="r" rtl="1">
              <a:lnSpc>
                <a:spcPct val="100000"/>
              </a:lnSpc>
            </a:pPr>
            <a:r>
              <a:rPr lang="en-US" sz="3600" dirty="0"/>
              <a:t>"</a:t>
            </a:r>
            <a:r>
              <a:rPr lang="ar-SA" sz="3600" dirty="0"/>
              <a:t>السلام الذي يعطيه الله هو القوة التي تقوّي الضعفاء</a:t>
            </a:r>
            <a:r>
              <a:rPr lang="en-US" sz="3600" dirty="0"/>
              <a:t>."</a:t>
            </a:r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834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370D46-2F1B-9C1C-964F-7A2B06C89D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65BB9-F044-03D9-7790-391F184F2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sz="4000" b="1" dirty="0"/>
              <a:t>أتعلم من حياة القديسة:</a:t>
            </a: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72B8B-45A4-1E46-4C1E-C0B94D74AE9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73794" y="1669861"/>
            <a:ext cx="10363826" cy="4569621"/>
          </a:xfrm>
        </p:spPr>
        <p:txBody>
          <a:bodyPr>
            <a:normAutofit/>
          </a:bodyPr>
          <a:lstStyle/>
          <a:p>
            <a:pPr marL="457200" lvl="1" indent="0" algn="ctr" rtl="1">
              <a:spcBef>
                <a:spcPts val="1000"/>
              </a:spcBef>
              <a:buNone/>
            </a:pPr>
            <a:endParaRPr lang="ar-JO" sz="3200" b="1" dirty="0"/>
          </a:p>
          <a:p>
            <a:pPr marL="228600" lvl="1" algn="r" rtl="1">
              <a:lnSpc>
                <a:spcPct val="100000"/>
              </a:lnSpc>
              <a:spcBef>
                <a:spcPts val="1000"/>
              </a:spcBef>
            </a:pPr>
            <a:r>
              <a:rPr lang="ar-SA" sz="3600" dirty="0"/>
              <a:t>قوة الطاعة والإيمان </a:t>
            </a:r>
            <a:endParaRPr lang="ar-JO" sz="3600" dirty="0"/>
          </a:p>
          <a:p>
            <a:pPr marL="228600" lvl="1" algn="r" rtl="1">
              <a:lnSpc>
                <a:spcPct val="100000"/>
              </a:lnSpc>
              <a:spcBef>
                <a:spcPts val="1000"/>
              </a:spcBef>
            </a:pPr>
            <a:r>
              <a:rPr lang="ar-SA" sz="3600" dirty="0"/>
              <a:t>الأعمال الكبيرة تبدأ من قلب متواضع</a:t>
            </a:r>
            <a:endParaRPr lang="ar-JO" sz="3600" dirty="0"/>
          </a:p>
          <a:p>
            <a:pPr marL="228600" lvl="1" algn="r" rtl="1">
              <a:lnSpc>
                <a:spcPct val="100000"/>
              </a:lnSpc>
              <a:spcBef>
                <a:spcPts val="1000"/>
              </a:spcBef>
            </a:pPr>
            <a:r>
              <a:rPr lang="ar-SA" sz="3600" dirty="0"/>
              <a:t>الصلاة ليست واجبًا… بل حياة</a:t>
            </a:r>
            <a:endParaRPr lang="ar-JO" sz="3600" dirty="0"/>
          </a:p>
          <a:p>
            <a:pPr marL="228600" lvl="1" algn="r" rtl="1">
              <a:lnSpc>
                <a:spcPct val="100000"/>
              </a:lnSpc>
              <a:spcBef>
                <a:spcPts val="1000"/>
              </a:spcBef>
            </a:pPr>
            <a:r>
              <a:rPr lang="ar-SA" sz="3600" dirty="0"/>
              <a:t>خدمة الفقراء والمرضى</a:t>
            </a:r>
            <a:endParaRPr lang="ar-JO" sz="3600" dirty="0"/>
          </a:p>
        </p:txBody>
      </p:sp>
    </p:spTree>
    <p:extLst>
      <p:ext uri="{BB962C8B-B14F-4D97-AF65-F5344CB8AC3E}">
        <p14:creationId xmlns:p14="http://schemas.microsoft.com/office/powerpoint/2010/main" val="2107303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89EE4-8A23-4D7F-D031-CE389324A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b="1" dirty="0"/>
              <a:t>أعجبني في شخصيتها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E8995-87B1-DCB4-9C3C-E64874489C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73794" y="1669861"/>
            <a:ext cx="10363826" cy="4569621"/>
          </a:xfrm>
        </p:spPr>
        <p:txBody>
          <a:bodyPr>
            <a:normAutofit/>
          </a:bodyPr>
          <a:lstStyle/>
          <a:p>
            <a:pPr marL="457200" lvl="1" indent="0" algn="ctr" rtl="1">
              <a:spcBef>
                <a:spcPts val="1000"/>
              </a:spcBef>
              <a:buNone/>
            </a:pPr>
            <a:endParaRPr lang="ar-JO" sz="3200" b="1" dirty="0"/>
          </a:p>
          <a:p>
            <a:pPr marL="457200" lvl="1" indent="0" algn="ctr" rtl="1">
              <a:spcBef>
                <a:spcPts val="1000"/>
              </a:spcBef>
              <a:buNone/>
            </a:pPr>
            <a:r>
              <a:rPr lang="ar-JO" sz="3200" b="1" dirty="0"/>
              <a:t> اصرارها على تطبيق رسالة الله لها و انشاء مدرسة أجيال عظيمة أفتخر انني أتعلم بها اليوم </a:t>
            </a:r>
          </a:p>
          <a:p>
            <a:pPr marL="457200" lvl="1" indent="0" algn="ctr" rtl="1">
              <a:spcBef>
                <a:spcPts val="1000"/>
              </a:spcBef>
              <a:buNone/>
            </a:pPr>
            <a:endParaRPr lang="ar-JO" sz="3200" b="1" dirty="0"/>
          </a:p>
          <a:p>
            <a:pPr marL="457200" lvl="1" indent="0" algn="ctr" rtl="1">
              <a:spcBef>
                <a:spcPts val="1000"/>
              </a:spcBef>
              <a:buNone/>
            </a:pPr>
            <a:r>
              <a:rPr lang="ar-JO" sz="3200" b="1" dirty="0"/>
              <a:t>مدرسة الراهبات الوردية .</a:t>
            </a:r>
          </a:p>
        </p:txBody>
      </p:sp>
    </p:spTree>
    <p:extLst>
      <p:ext uri="{BB962C8B-B14F-4D97-AF65-F5344CB8AC3E}">
        <p14:creationId xmlns:p14="http://schemas.microsoft.com/office/powerpoint/2010/main" val="2800047984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8875</TotalTime>
  <Words>288</Words>
  <Application>Microsoft Office PowerPoint</Application>
  <PresentationFormat>Widescreen</PresentationFormat>
  <Paragraphs>39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Arial</vt:lpstr>
      <vt:lpstr>Tw Cen MT</vt:lpstr>
      <vt:lpstr>Droplet</vt:lpstr>
      <vt:lpstr>القديسة ماري ألفونسين غطّاس</vt:lpstr>
      <vt:lpstr>معلومات عن ماري ألفونسين </vt:lpstr>
      <vt:lpstr>مريم العذراء والقديسة ماري ألفونسين </vt:lpstr>
      <vt:lpstr>صفات القديسة ماري و ايمانها </vt:lpstr>
      <vt:lpstr>رسالة القديسة ماري </vt:lpstr>
      <vt:lpstr>النهاية </vt:lpstr>
      <vt:lpstr>أقوالها وأفكارها </vt:lpstr>
      <vt:lpstr>أتعلم من حياة القديسة:</vt:lpstr>
      <vt:lpstr>أعجبني في شخصيتها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Nehal Farahat</dc:creator>
  <cp:lastModifiedBy>Nehal Farahat</cp:lastModifiedBy>
  <cp:revision>5</cp:revision>
  <dcterms:created xsi:type="dcterms:W3CDTF">2025-08-17T13:27:12Z</dcterms:created>
  <dcterms:modified xsi:type="dcterms:W3CDTF">2025-11-24T19:19:55Z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2-bc88714345d2_Enabled">
    <vt:lpwstr>true</vt:lpwstr>
  </property>
  <property fmtid="{D5CDD505-2E9C-101B-9397-08002B2CF9AE}" pid="3" name="MSIP_Label_defa4170-0d19-0005-0002-bc88714345d2_SetDate">
    <vt:lpwstr>2025-08-17T13:27:18Z</vt:lpwstr>
  </property>
  <property fmtid="{D5CDD505-2E9C-101B-9397-08002B2CF9AE}" pid="4" name="MSIP_Label_defa4170-0d19-0005-0002-bc88714345d2_Method">
    <vt:lpwstr>Privileged</vt:lpwstr>
  </property>
  <property fmtid="{D5CDD505-2E9C-101B-9397-08002B2CF9AE}" pid="5" name="MSIP_Label_defa4170-0d19-0005-0002-bc88714345d2_Name">
    <vt:lpwstr>defa4170-0d19-0005-0002-bc88714345d2</vt:lpwstr>
  </property>
  <property fmtid="{D5CDD505-2E9C-101B-9397-08002B2CF9AE}" pid="6" name="MSIP_Label_defa4170-0d19-0005-0002-bc88714345d2_SiteId">
    <vt:lpwstr>f8732124-c5e2-4e51-9ce1-5530ffc7be54</vt:lpwstr>
  </property>
  <property fmtid="{D5CDD505-2E9C-101B-9397-08002B2CF9AE}" pid="7" name="MSIP_Label_defa4170-0d19-0005-0002-bc88714345d2_ActionId">
    <vt:lpwstr>ccb1f6c1-a9c8-48fe-969f-8169c6a4350e</vt:lpwstr>
  </property>
  <property fmtid="{D5CDD505-2E9C-101B-9397-08002B2CF9AE}" pid="8" name="MSIP_Label_defa4170-0d19-0005-0002-bc88714345d2_ContentBits">
    <vt:lpwstr>0</vt:lpwstr>
  </property>
  <property fmtid="{D5CDD505-2E9C-101B-9397-08002B2CF9AE}" pid="9" name="MSIP_Label_defa4170-0d19-0005-0002-bc88714345d2_Tag">
    <vt:lpwstr>10, 0, 1, 1</vt:lpwstr>
  </property>
</Properties>
</file>