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69" r:id="rId5"/>
    <p:sldId id="270" r:id="rId6"/>
    <p:sldId id="271" r:id="rId7"/>
    <p:sldId id="272" r:id="rId8"/>
    <p:sldId id="273" r:id="rId9"/>
    <p:sldId id="27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68" autoAdjust="0"/>
    <p:restoredTop sz="94660"/>
  </p:normalViewPr>
  <p:slideViewPr>
    <p:cSldViewPr snapToGrid="0">
      <p:cViewPr varScale="1">
        <p:scale>
          <a:sx n="73" d="100"/>
          <a:sy n="73" d="100"/>
        </p:scale>
        <p:origin x="8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r.wikipedia.org/wiki/%D8%A7%D9%84%D9%82%D8%AF%D8%B3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6456" y="1593395"/>
            <a:ext cx="7313752" cy="901612"/>
          </a:xfrm>
        </p:spPr>
        <p:txBody>
          <a:bodyPr/>
          <a:lstStyle/>
          <a:p>
            <a:r>
              <a:rPr lang="ar-JO" dirty="0"/>
              <a:t>حياة القديسه ماري الفونسين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6455" y="2638697"/>
            <a:ext cx="7313752" cy="323522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القديسة ماري ألفونسي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566" y="2638698"/>
            <a:ext cx="2690131" cy="289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454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806026"/>
          </a:xfrm>
        </p:spPr>
        <p:txBody>
          <a:bodyPr/>
          <a:lstStyle/>
          <a:p>
            <a:r>
              <a:rPr lang="ar-JO" dirty="0" smtClean="0"/>
              <a:t>من هي القديسه ماري الفونسين؟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371" y="637371"/>
            <a:ext cx="4023360" cy="564586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149" y="2312126"/>
            <a:ext cx="5617028" cy="3157343"/>
          </a:xfrm>
        </p:spPr>
        <p:txBody>
          <a:bodyPr>
            <a:normAutofit fontScale="92500"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JO" sz="2400" dirty="0" smtClean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JO" sz="24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JO" sz="2400" dirty="0" smtClean="0">
                <a:solidFill>
                  <a:srgbClr val="202122"/>
                </a:solidFill>
                <a:latin typeface="Arial" panose="020B0604020202020204" pitchFamily="34" charset="0"/>
              </a:rPr>
              <a:t>هي </a:t>
            </a:r>
            <a:r>
              <a:rPr lang="ar-JO" sz="2400" dirty="0">
                <a:solidFill>
                  <a:srgbClr val="202122"/>
                </a:solidFill>
                <a:latin typeface="Arial" panose="020B0604020202020204" pitchFamily="34" charset="0"/>
              </a:rPr>
              <a:t>راهبة فلسطينية مسيحية ولدت </a:t>
            </a:r>
            <a:r>
              <a:rPr lang="ar-JO" sz="2400" dirty="0">
                <a:solidFill>
                  <a:schemeClr val="tx1"/>
                </a:solidFill>
                <a:latin typeface="Arial" panose="020B0604020202020204" pitchFamily="34" charset="0"/>
              </a:rPr>
              <a:t>في </a:t>
            </a:r>
            <a:r>
              <a:rPr lang="ar-JO" sz="2400" dirty="0" smtClean="0">
                <a:solidFill>
                  <a:schemeClr val="tx1"/>
                </a:solidFill>
                <a:latin typeface="Arial" panose="020B0604020202020204" pitchFamily="34" charset="0"/>
                <a:hlinkClick r:id="rId3" tooltip="القدس"/>
              </a:rPr>
              <a:t>القدس</a:t>
            </a:r>
            <a:r>
              <a:rPr lang="ar-JO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ar-JO" sz="2400" dirty="0" smtClean="0">
                <a:solidFill>
                  <a:srgbClr val="202122"/>
                </a:solidFill>
                <a:latin typeface="Arial" panose="020B0604020202020204" pitchFamily="34" charset="0"/>
              </a:rPr>
              <a:t>عام </a:t>
            </a:r>
            <a:r>
              <a:rPr lang="ar-JO" sz="2400" dirty="0" smtClean="0">
                <a:solidFill>
                  <a:srgbClr val="202122"/>
                </a:solidFill>
                <a:latin typeface="Arial" panose="020B0604020202020204" pitchFamily="34" charset="0"/>
              </a:rPr>
              <a:t>1843 وتوفيت في عين كارم </a:t>
            </a:r>
            <a:r>
              <a:rPr lang="ar-JO" sz="2400" dirty="0" smtClean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JO" sz="2400" dirty="0" smtClean="0">
                <a:solidFill>
                  <a:srgbClr val="202122"/>
                </a:solidFill>
                <a:latin typeface="Arial" panose="020B0604020202020204" pitchFamily="34" charset="0"/>
              </a:rPr>
              <a:t>كانت تحب ان تكرس وقتها للصلاه و العباده منذ طفولتها.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JO" sz="2400" dirty="0" smtClean="0">
                <a:solidFill>
                  <a:srgbClr val="202122"/>
                </a:solidFill>
                <a:latin typeface="Arial" panose="020B0604020202020204" pitchFamily="34" charset="0"/>
              </a:rPr>
              <a:t>قررت ان تصبح راهبه من عمق إيمانها و تكريسها لخدمه الله و الكنيسه.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95470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JO" sz="4800" b="1" dirty="0" smtClean="0"/>
              <a:t>حياتها</a:t>
            </a:r>
            <a:endParaRPr lang="en-US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63486" y="2873828"/>
            <a:ext cx="91331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ar-SA" sz="2800" dirty="0"/>
              <a:t>أسست عام 1883 </a:t>
            </a:r>
            <a:r>
              <a:rPr lang="ar-SA" sz="2800" dirty="0" smtClean="0"/>
              <a:t>رهب</a:t>
            </a:r>
            <a:r>
              <a:rPr lang="ar-JO" sz="2800" dirty="0" smtClean="0"/>
              <a:t>ا</a:t>
            </a:r>
            <a:r>
              <a:rPr lang="ar-SA" sz="2800" dirty="0" smtClean="0"/>
              <a:t>ن</a:t>
            </a:r>
            <a:r>
              <a:rPr lang="ar-JO" sz="2800" dirty="0" smtClean="0"/>
              <a:t>ي</a:t>
            </a:r>
            <a:r>
              <a:rPr lang="ar-SA" sz="2800" dirty="0" smtClean="0"/>
              <a:t>ة </a:t>
            </a:r>
            <a:r>
              <a:rPr lang="ar-SA" sz="2800" dirty="0"/>
              <a:t>أخوات الوردية </a:t>
            </a:r>
            <a:r>
              <a:rPr lang="ar-SA" sz="2800" dirty="0" smtClean="0"/>
              <a:t>المقدسة</a:t>
            </a:r>
            <a:r>
              <a:rPr lang="ar-JO" sz="2800" dirty="0"/>
              <a:t> </a:t>
            </a:r>
            <a:endParaRPr lang="ar-JO" sz="2800" dirty="0" smtClean="0"/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800" dirty="0" smtClean="0"/>
              <a:t>نذرت </a:t>
            </a:r>
            <a:r>
              <a:rPr lang="ar-SA" sz="2800" dirty="0"/>
              <a:t>حياتها لخدمة المسيح </a:t>
            </a:r>
            <a:r>
              <a:rPr lang="ar-SA" sz="2800" dirty="0" smtClean="0"/>
              <a:t>وتعاليمه</a:t>
            </a:r>
            <a:endParaRPr lang="ar-JO" sz="2800" dirty="0" smtClean="0"/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800" dirty="0" smtClean="0"/>
              <a:t> </a:t>
            </a:r>
            <a:r>
              <a:rPr lang="ar-SA" sz="2800" dirty="0"/>
              <a:t>واهتمت بتربية الفتيات وتعليم الأطفال وخدمة الفقراء </a:t>
            </a:r>
            <a:r>
              <a:rPr lang="ar-SA" sz="2800" dirty="0" smtClean="0"/>
              <a:t>والمهمشين</a:t>
            </a:r>
            <a:r>
              <a:rPr lang="ar-JO" sz="2800" dirty="0" smtClean="0"/>
              <a:t> و زياره المرضى.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800" dirty="0" smtClean="0"/>
              <a:t> </a:t>
            </a:r>
            <a:r>
              <a:rPr lang="ar-SA" sz="2800" dirty="0"/>
              <a:t>تم إعلانها طوباوية عام 2009 وقداسة عام 2015. 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8022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b="1" dirty="0" smtClean="0"/>
              <a:t>حياتها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r" rtl="1"/>
            <a:r>
              <a:rPr lang="ar-SA" sz="2800" dirty="0"/>
              <a:t>وُلدت في القدس عام 1843 باسم سلطانة غطاس لعائلة مسيحية مؤمنة.</a:t>
            </a:r>
            <a:endParaRPr lang="en-US" dirty="0"/>
          </a:p>
          <a:p>
            <a:pPr lvl="1" algn="r" rtl="1"/>
            <a:r>
              <a:rPr lang="ar-SA" sz="2800" dirty="0"/>
              <a:t>ارتدت الثوب الرهباني وهي في عمر 17 عامًا، واتخذت اسم ماري ألفونسين.</a:t>
            </a:r>
            <a:endParaRPr lang="en-US" dirty="0"/>
          </a:p>
          <a:p>
            <a:pPr lvl="1" algn="r" rtl="1"/>
            <a:r>
              <a:rPr lang="ar-SA" sz="2800" dirty="0"/>
              <a:t>بعد سنوات، أسست مع ثماني فتيات أخريات "رهبنة أخوات الوردية المقدسة" في بيت لحم عام 1883</a:t>
            </a:r>
            <a:r>
              <a:rPr lang="ar-SA" sz="2800" dirty="0" smtClean="0"/>
              <a:t>.</a:t>
            </a:r>
            <a:endParaRPr lang="ar-JO" sz="2800" dirty="0" smtClean="0"/>
          </a:p>
          <a:p>
            <a:pPr lvl="1" algn="r" rtl="1"/>
            <a:r>
              <a:rPr lang="ar-JO" sz="2800" dirty="0" smtClean="0"/>
              <a:t>كانت علاقتها بمريم العذراء عميقه جدا مليئه بالطاعه و الثقه.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088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/>
              <a:t>تأسيس الرهبنة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r" rtl="1"/>
            <a:r>
              <a:rPr lang="ar-SA" sz="2800" dirty="0"/>
              <a:t>حظيت بتوجيهات من مريم العذراء في رؤى تُلهمها لتأسيس هذه الرهبنة الوطنية.</a:t>
            </a:r>
            <a:endParaRPr lang="en-US" dirty="0"/>
          </a:p>
          <a:p>
            <a:pPr lvl="1" algn="r" rtl="1"/>
            <a:r>
              <a:rPr lang="ar-SA" sz="2800" dirty="0"/>
              <a:t>تمت الموافقة على قوانين الرهبنة عام 1897 ونمت بسرعة لتصبح رهبنة حبرية عام 1959.</a:t>
            </a:r>
            <a:endParaRPr lang="en-US" dirty="0"/>
          </a:p>
          <a:p>
            <a:pPr lvl="1" algn="r" rtl="1"/>
            <a:r>
              <a:rPr lang="ar-SA" sz="2800" dirty="0"/>
              <a:t>كرّست الرهبنة نفسها لتربية الفتيات والنساء، وتعليم الأطفال، وخدمة المحتاجين.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286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/>
              <a:t>حياتها الروحية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r" rtl="1"/>
            <a:r>
              <a:rPr lang="ar-SA" sz="2800" dirty="0"/>
              <a:t>عاشت حياة بسيطة مليئة بالإيمان والاتكال الكامل على العناية الإلهية.</a:t>
            </a:r>
            <a:endParaRPr lang="en-US" dirty="0"/>
          </a:p>
          <a:p>
            <a:pPr lvl="1" algn="r" rtl="1"/>
            <a:r>
              <a:rPr lang="ar-SA" sz="2800" dirty="0"/>
              <a:t>اشتهرت بالصمت والمحبة والعطاء، وكانت تستمد قوتها من صلاة المسبحة الوردية.</a:t>
            </a:r>
            <a:endParaRPr lang="en-US" dirty="0"/>
          </a:p>
          <a:p>
            <a:pPr algn="r" rtl="1"/>
            <a:r>
              <a:rPr lang="ar-SA" sz="2800" dirty="0"/>
              <a:t>توفيت في 25 مارس 1927 وهي تُصلي.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69185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/>
              <a:t>التقديس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r" rtl="1"/>
            <a:r>
              <a:rPr lang="ar-SA" sz="2800" dirty="0"/>
              <a:t>أعلنها البابا بنديكتوس السادس عشر طوباوية في 22 نوفمبر 2009.</a:t>
            </a:r>
            <a:endParaRPr lang="en-US" dirty="0"/>
          </a:p>
          <a:p>
            <a:pPr lvl="1" algn="r" rtl="1"/>
            <a:r>
              <a:rPr lang="ar-SA" sz="2800" dirty="0"/>
              <a:t>رفعها البابا فرنسيس إلى مصافّ القديسين في 17 مايو 2015</a:t>
            </a:r>
            <a:r>
              <a:rPr lang="ar-SA" dirty="0"/>
              <a:t>. </a:t>
            </a:r>
            <a:endParaRPr lang="en-US" sz="1600" dirty="0"/>
          </a:p>
          <a:p>
            <a:pPr marL="0" indent="0" algn="r" rtl="1">
              <a:buNone/>
            </a:pP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822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من أقوال القديسه ماري الفونسين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ar-JO" dirty="0" smtClean="0"/>
          </a:p>
          <a:p>
            <a:pPr algn="r" rtl="1"/>
            <a:r>
              <a:rPr lang="ar-JO" dirty="0" smtClean="0"/>
              <a:t>"</a:t>
            </a:r>
            <a:r>
              <a:rPr lang="ar-JO" dirty="0"/>
              <a:t>يجب أن نمتلك فضيلة عظيمة لكي نعطي منها </a:t>
            </a:r>
            <a:r>
              <a:rPr lang="ar-JO" dirty="0" smtClean="0"/>
              <a:t>للآخرين</a:t>
            </a:r>
            <a:r>
              <a:rPr lang="ar-JO" dirty="0"/>
              <a:t> "</a:t>
            </a:r>
            <a:endParaRPr lang="ar-JO" dirty="0" smtClean="0"/>
          </a:p>
          <a:p>
            <a:pPr algn="r" rtl="1"/>
            <a:endParaRPr lang="ar-JO" dirty="0" smtClean="0"/>
          </a:p>
          <a:p>
            <a:pPr algn="r" rtl="1"/>
            <a:r>
              <a:rPr lang="ar-JO" dirty="0" smtClean="0"/>
              <a:t>"</a:t>
            </a:r>
            <a:r>
              <a:rPr lang="ar-JO" dirty="0"/>
              <a:t>الحبّ قوي كالموت. الحبّ يجعلنا نُقدّر الفقر ونصبر على الجوع والبرد ونُسَرّ بالإهانة ونرضى </a:t>
            </a:r>
            <a:r>
              <a:rPr lang="ar-JO" dirty="0" smtClean="0"/>
              <a:t>بالمرض </a:t>
            </a:r>
            <a:r>
              <a:rPr lang="ar-JO" dirty="0"/>
              <a:t>ونقاوم التجربة ونحتمل الاضطهاد</a:t>
            </a:r>
            <a:r>
              <a:rPr lang="ar-JO" dirty="0" smtClean="0"/>
              <a:t>.</a:t>
            </a:r>
            <a:r>
              <a:rPr lang="ar-JO" dirty="0"/>
              <a:t> "</a:t>
            </a:r>
            <a:endParaRPr lang="ar-JO" dirty="0" smtClean="0"/>
          </a:p>
        </p:txBody>
      </p:sp>
    </p:spTree>
    <p:extLst>
      <p:ext uri="{BB962C8B-B14F-4D97-AF65-F5344CB8AC3E}">
        <p14:creationId xmlns:p14="http://schemas.microsoft.com/office/powerpoint/2010/main" val="3328382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0160" y="5555937"/>
            <a:ext cx="7707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dirty="0" smtClean="0"/>
              <a:t>إعداد الطالبه: صوفيا الطوال </a:t>
            </a:r>
          </a:p>
          <a:p>
            <a:r>
              <a:rPr lang="ar-JO" dirty="0" smtClean="0"/>
              <a:t>الصف السادس د</a:t>
            </a:r>
            <a:endParaRPr lang="en-US" dirty="0"/>
          </a:p>
        </p:txBody>
      </p:sp>
      <p:pic>
        <p:nvPicPr>
          <p:cNvPr id="6" name="Picture 2" descr="رهبنة الوردية المقدس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576" y="679136"/>
            <a:ext cx="3190875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445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267</TotalTime>
  <Words>262</Words>
  <Application>Microsoft Office PowerPoint</Application>
  <PresentationFormat>Widescreen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Garamond</vt:lpstr>
      <vt:lpstr>Times New Roman</vt:lpstr>
      <vt:lpstr>Organic</vt:lpstr>
      <vt:lpstr>حياة القديسه ماري الفونسين</vt:lpstr>
      <vt:lpstr>من هي القديسه ماري الفونسين؟</vt:lpstr>
      <vt:lpstr>حياتها</vt:lpstr>
      <vt:lpstr>حياتها</vt:lpstr>
      <vt:lpstr>تأسيس الرهبنة</vt:lpstr>
      <vt:lpstr>حياتها الروحية</vt:lpstr>
      <vt:lpstr>التقديس</vt:lpstr>
      <vt:lpstr>من أقوال القديسه ماري الفونسين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حياة القديسه ماري الفونسين</dc:title>
  <dc:creator>Sophia</dc:creator>
  <cp:lastModifiedBy>Sophia</cp:lastModifiedBy>
  <cp:revision>20</cp:revision>
  <dcterms:created xsi:type="dcterms:W3CDTF">2025-11-19T18:57:03Z</dcterms:created>
  <dcterms:modified xsi:type="dcterms:W3CDTF">2025-11-24T19:52:48Z</dcterms:modified>
</cp:coreProperties>
</file>