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2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F67645-F230-45FF-A837-5951E0633891}" v="7" dt="2025-11-24T19:45:32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heir AlKhader" userId="bbfa7ead-05f1-4770-a541-5cddbb42f5cc" providerId="ADAL" clId="{2BF67645-F230-45FF-A837-5951E0633891}"/>
    <pc:docChg chg="custSel modSld">
      <pc:chgData name="Suheir AlKhader" userId="bbfa7ead-05f1-4770-a541-5cddbb42f5cc" providerId="ADAL" clId="{2BF67645-F230-45FF-A837-5951E0633891}" dt="2025-11-24T19:45:49.076" v="10" actId="1076"/>
      <pc:docMkLst>
        <pc:docMk/>
      </pc:docMkLst>
      <pc:sldChg chg="addSp delSp modSp mod setBg addAnim delDesignElem">
        <pc:chgData name="Suheir AlKhader" userId="bbfa7ead-05f1-4770-a541-5cddbb42f5cc" providerId="ADAL" clId="{2BF67645-F230-45FF-A837-5951E0633891}" dt="2025-11-24T19:45:32.340" v="9" actId="122"/>
        <pc:sldMkLst>
          <pc:docMk/>
          <pc:sldMk cId="779798413" sldId="257"/>
        </pc:sldMkLst>
        <pc:spChg chg="mod">
          <ac:chgData name="Suheir AlKhader" userId="bbfa7ead-05f1-4770-a541-5cddbb42f5cc" providerId="ADAL" clId="{2BF67645-F230-45FF-A837-5951E0633891}" dt="2025-11-24T19:45:32.340" v="9" actId="122"/>
          <ac:spMkLst>
            <pc:docMk/>
            <pc:sldMk cId="779798413" sldId="257"/>
            <ac:spMk id="2" creationId="{6B82E936-D966-6E91-A8AD-1C141CD5106D}"/>
          </ac:spMkLst>
        </pc:spChg>
        <pc:spChg chg="add">
          <ac:chgData name="Suheir AlKhader" userId="bbfa7ead-05f1-4770-a541-5cddbb42f5cc" providerId="ADAL" clId="{2BF67645-F230-45FF-A837-5951E0633891}" dt="2025-11-24T19:45:20.524" v="7" actId="26606"/>
          <ac:spMkLst>
            <pc:docMk/>
            <pc:sldMk cId="779798413" sldId="257"/>
            <ac:spMk id="6" creationId="{1CE580D1-F917-4567-AFB4-99AA9B52ADF0}"/>
          </ac:spMkLst>
        </pc:spChg>
        <pc:spChg chg="del">
          <ac:chgData name="Suheir AlKhader" userId="bbfa7ead-05f1-4770-a541-5cddbb42f5cc" providerId="ADAL" clId="{2BF67645-F230-45FF-A837-5951E0633891}" dt="2025-11-24T19:44:28.976" v="1"/>
          <ac:spMkLst>
            <pc:docMk/>
            <pc:sldMk cId="779798413" sldId="257"/>
            <ac:spMk id="11" creationId="{097CD68E-23E3-4007-8847-CD0944C4F7BE}"/>
          </ac:spMkLst>
        </pc:spChg>
        <pc:spChg chg="del">
          <ac:chgData name="Suheir AlKhader" userId="bbfa7ead-05f1-4770-a541-5cddbb42f5cc" providerId="ADAL" clId="{2BF67645-F230-45FF-A837-5951E0633891}" dt="2025-11-24T19:44:28.976" v="1"/>
          <ac:spMkLst>
            <pc:docMk/>
            <pc:sldMk cId="779798413" sldId="257"/>
            <ac:spMk id="12" creationId="{E91DC736-0EF8-4F87-9146-EBF1D2EE4D3D}"/>
          </ac:spMkLst>
        </pc:spChg>
        <pc:spChg chg="del">
          <ac:chgData name="Suheir AlKhader" userId="bbfa7ead-05f1-4770-a541-5cddbb42f5cc" providerId="ADAL" clId="{2BF67645-F230-45FF-A837-5951E0633891}" dt="2025-11-24T19:44:28.976" v="1"/>
          <ac:spMkLst>
            <pc:docMk/>
            <pc:sldMk cId="779798413" sldId="257"/>
            <ac:spMk id="13" creationId="{AF2F604E-43BE-4DC3-B983-E071523364F8}"/>
          </ac:spMkLst>
        </pc:spChg>
        <pc:spChg chg="del">
          <ac:chgData name="Suheir AlKhader" userId="bbfa7ead-05f1-4770-a541-5cddbb42f5cc" providerId="ADAL" clId="{2BF67645-F230-45FF-A837-5951E0633891}" dt="2025-11-24T19:44:28.976" v="1"/>
          <ac:spMkLst>
            <pc:docMk/>
            <pc:sldMk cId="779798413" sldId="257"/>
            <ac:spMk id="15" creationId="{08C9B587-E65E-4B52-B37C-ABEBB6E87928}"/>
          </ac:spMkLst>
        </pc:spChg>
        <pc:spChg chg="add">
          <ac:chgData name="Suheir AlKhader" userId="bbfa7ead-05f1-4770-a541-5cddbb42f5cc" providerId="ADAL" clId="{2BF67645-F230-45FF-A837-5951E0633891}" dt="2025-11-24T19:45:20.524" v="7" actId="26606"/>
          <ac:spMkLst>
            <pc:docMk/>
            <pc:sldMk cId="779798413" sldId="257"/>
            <ac:spMk id="17" creationId="{B0013D77-6314-4D7E-B3AE-F64340434DD7}"/>
          </ac:spMkLst>
        </pc:spChg>
        <pc:spChg chg="add">
          <ac:chgData name="Suheir AlKhader" userId="bbfa7ead-05f1-4770-a541-5cddbb42f5cc" providerId="ADAL" clId="{2BF67645-F230-45FF-A837-5951E0633891}" dt="2025-11-24T19:45:20.524" v="7" actId="26606"/>
          <ac:spMkLst>
            <pc:docMk/>
            <pc:sldMk cId="779798413" sldId="257"/>
            <ac:spMk id="19" creationId="{4F504834-5C3B-4268-AA97-192F1C8B30C5}"/>
          </ac:spMkLst>
        </pc:spChg>
        <pc:grpChg chg="add">
          <ac:chgData name="Suheir AlKhader" userId="bbfa7ead-05f1-4770-a541-5cddbb42f5cc" providerId="ADAL" clId="{2BF67645-F230-45FF-A837-5951E0633891}" dt="2025-11-24T19:45:20.524" v="7" actId="26606"/>
          <ac:grpSpMkLst>
            <pc:docMk/>
            <pc:sldMk cId="779798413" sldId="257"/>
            <ac:grpSpMk id="23" creationId="{14769521-3FF2-4900-8E88-FE324129CBCF}"/>
          </ac:grpSpMkLst>
        </pc:grpChg>
        <pc:picChg chg="mod ord">
          <ac:chgData name="Suheir AlKhader" userId="bbfa7ead-05f1-4770-a541-5cddbb42f5cc" providerId="ADAL" clId="{2BF67645-F230-45FF-A837-5951E0633891}" dt="2025-11-24T19:45:20.524" v="7" actId="26606"/>
          <ac:picMkLst>
            <pc:docMk/>
            <pc:sldMk cId="779798413" sldId="257"/>
            <ac:picMk id="4" creationId="{6F9AC4C9-39A8-DEFC-1284-4D308E0C678F}"/>
          </ac:picMkLst>
        </pc:picChg>
        <pc:picChg chg="add">
          <ac:chgData name="Suheir AlKhader" userId="bbfa7ead-05f1-4770-a541-5cddbb42f5cc" providerId="ADAL" clId="{2BF67645-F230-45FF-A837-5951E0633891}" dt="2025-11-24T19:45:20.524" v="7" actId="26606"/>
          <ac:picMkLst>
            <pc:docMk/>
            <pc:sldMk cId="779798413" sldId="257"/>
            <ac:picMk id="7" creationId="{1F5620B8-A2D8-4568-B566-F0453A0D9167}"/>
          </ac:picMkLst>
        </pc:picChg>
        <pc:picChg chg="add">
          <ac:chgData name="Suheir AlKhader" userId="bbfa7ead-05f1-4770-a541-5cddbb42f5cc" providerId="ADAL" clId="{2BF67645-F230-45FF-A837-5951E0633891}" dt="2025-11-24T19:45:20.524" v="7" actId="26606"/>
          <ac:picMkLst>
            <pc:docMk/>
            <pc:sldMk cId="779798413" sldId="257"/>
            <ac:picMk id="27" creationId="{734D3980-B8F4-49E4-BADC-88E2D3517DEA}"/>
          </ac:picMkLst>
        </pc:picChg>
        <pc:cxnChg chg="add">
          <ac:chgData name="Suheir AlKhader" userId="bbfa7ead-05f1-4770-a541-5cddbb42f5cc" providerId="ADAL" clId="{2BF67645-F230-45FF-A837-5951E0633891}" dt="2025-11-24T19:45:20.524" v="7" actId="26606"/>
          <ac:cxnSpMkLst>
            <pc:docMk/>
            <pc:sldMk cId="779798413" sldId="257"/>
            <ac:cxnSpMk id="8" creationId="{1C7D2BA4-4B7A-4596-8BCC-5CF715423894}"/>
          </ac:cxnSpMkLst>
        </pc:cxnChg>
        <pc:cxnChg chg="add">
          <ac:chgData name="Suheir AlKhader" userId="bbfa7ead-05f1-4770-a541-5cddbb42f5cc" providerId="ADAL" clId="{2BF67645-F230-45FF-A837-5951E0633891}" dt="2025-11-24T19:45:20.524" v="7" actId="26606"/>
          <ac:cxnSpMkLst>
            <pc:docMk/>
            <pc:sldMk cId="779798413" sldId="257"/>
            <ac:cxnSpMk id="21" creationId="{08499C1D-827E-4262-9D7E-C9C5D41F74D3}"/>
          </ac:cxnSpMkLst>
        </pc:cxnChg>
      </pc:sldChg>
      <pc:sldChg chg="modSp">
        <pc:chgData name="Suheir AlKhader" userId="bbfa7ead-05f1-4770-a541-5cddbb42f5cc" providerId="ADAL" clId="{2BF67645-F230-45FF-A837-5951E0633891}" dt="2025-11-24T19:45:10.025" v="6"/>
        <pc:sldMkLst>
          <pc:docMk/>
          <pc:sldMk cId="495807066" sldId="258"/>
        </pc:sldMkLst>
        <pc:spChg chg="mod">
          <ac:chgData name="Suheir AlKhader" userId="bbfa7ead-05f1-4770-a541-5cddbb42f5cc" providerId="ADAL" clId="{2BF67645-F230-45FF-A837-5951E0633891}" dt="2025-11-24T19:45:10.025" v="6"/>
          <ac:spMkLst>
            <pc:docMk/>
            <pc:sldMk cId="495807066" sldId="258"/>
            <ac:spMk id="2" creationId="{16D39C5C-CF5B-F994-1278-6AA357BA415E}"/>
          </ac:spMkLst>
        </pc:spChg>
      </pc:sldChg>
      <pc:sldChg chg="modSp">
        <pc:chgData name="Suheir AlKhader" userId="bbfa7ead-05f1-4770-a541-5cddbb42f5cc" providerId="ADAL" clId="{2BF67645-F230-45FF-A837-5951E0633891}" dt="2025-11-24T19:45:10.025" v="6"/>
        <pc:sldMkLst>
          <pc:docMk/>
          <pc:sldMk cId="773588156" sldId="259"/>
        </pc:sldMkLst>
        <pc:spChg chg="mod">
          <ac:chgData name="Suheir AlKhader" userId="bbfa7ead-05f1-4770-a541-5cddbb42f5cc" providerId="ADAL" clId="{2BF67645-F230-45FF-A837-5951E0633891}" dt="2025-11-24T19:45:10.025" v="6"/>
          <ac:spMkLst>
            <pc:docMk/>
            <pc:sldMk cId="773588156" sldId="259"/>
            <ac:spMk id="2" creationId="{A26370DA-0820-9A55-0D24-6B2177E6986A}"/>
          </ac:spMkLst>
        </pc:spChg>
      </pc:sldChg>
      <pc:sldChg chg="modSp">
        <pc:chgData name="Suheir AlKhader" userId="bbfa7ead-05f1-4770-a541-5cddbb42f5cc" providerId="ADAL" clId="{2BF67645-F230-45FF-A837-5951E0633891}" dt="2025-11-24T19:45:10.025" v="6"/>
        <pc:sldMkLst>
          <pc:docMk/>
          <pc:sldMk cId="1220029652" sldId="260"/>
        </pc:sldMkLst>
        <pc:spChg chg="mod">
          <ac:chgData name="Suheir AlKhader" userId="bbfa7ead-05f1-4770-a541-5cddbb42f5cc" providerId="ADAL" clId="{2BF67645-F230-45FF-A837-5951E0633891}" dt="2025-11-24T19:45:10.025" v="6"/>
          <ac:spMkLst>
            <pc:docMk/>
            <pc:sldMk cId="1220029652" sldId="260"/>
            <ac:spMk id="2" creationId="{64B9A1F0-DB50-92EE-64AC-5F6A73990A5C}"/>
          </ac:spMkLst>
        </pc:spChg>
      </pc:sldChg>
      <pc:sldChg chg="modSp mod">
        <pc:chgData name="Suheir AlKhader" userId="bbfa7ead-05f1-4770-a541-5cddbb42f5cc" providerId="ADAL" clId="{2BF67645-F230-45FF-A837-5951E0633891}" dt="2025-11-24T19:45:49.076" v="10" actId="1076"/>
        <pc:sldMkLst>
          <pc:docMk/>
          <pc:sldMk cId="1375536002" sldId="262"/>
        </pc:sldMkLst>
        <pc:spChg chg="mod">
          <ac:chgData name="Suheir AlKhader" userId="bbfa7ead-05f1-4770-a541-5cddbb42f5cc" providerId="ADAL" clId="{2BF67645-F230-45FF-A837-5951E0633891}" dt="2025-11-24T19:45:49.076" v="10" actId="1076"/>
          <ac:spMkLst>
            <pc:docMk/>
            <pc:sldMk cId="1375536002" sldId="262"/>
            <ac:spMk id="5" creationId="{F2621067-C5C8-E1D2-4C16-A5260D9A390C}"/>
          </ac:spMkLst>
        </pc:spChg>
      </pc:sldChg>
      <pc:sldChg chg="modSp">
        <pc:chgData name="Suheir AlKhader" userId="bbfa7ead-05f1-4770-a541-5cddbb42f5cc" providerId="ADAL" clId="{2BF67645-F230-45FF-A837-5951E0633891}" dt="2025-11-24T19:45:10.025" v="6"/>
        <pc:sldMkLst>
          <pc:docMk/>
          <pc:sldMk cId="382712623" sldId="264"/>
        </pc:sldMkLst>
        <pc:picChg chg="mod">
          <ac:chgData name="Suheir AlKhader" userId="bbfa7ead-05f1-4770-a541-5cddbb42f5cc" providerId="ADAL" clId="{2BF67645-F230-45FF-A837-5951E0633891}" dt="2025-11-24T19:45:10.025" v="6"/>
          <ac:picMkLst>
            <pc:docMk/>
            <pc:sldMk cId="382712623" sldId="264"/>
            <ac:picMk id="6" creationId="{FCE0FE05-8E88-3DE2-CC02-84CF5696625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6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70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43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32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14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49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54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86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9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15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0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288E-E47A-45DC-9454-E80357C91301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06ACB2F-F28D-4BFC-A112-336BA340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90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0013D77-6314-4D7E-B3AE-F64340434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504834-5C3B-4268-AA97-192F1C8B3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2E936-D966-6E91-A8AD-1C141CD51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7" y="976508"/>
            <a:ext cx="5525305" cy="2367221"/>
          </a:xfrm>
        </p:spPr>
        <p:txBody>
          <a:bodyPr vert="horz" lIns="91440" tIns="45720" rIns="91440" bIns="0" rtlCol="0" anchor="b">
            <a:normAutofit/>
          </a:bodyPr>
          <a:lstStyle/>
          <a:p>
            <a:pPr algn="ctr"/>
            <a:r>
              <a:rPr lang="en-US" sz="5400" dirty="0" err="1"/>
              <a:t>حياة</a:t>
            </a:r>
            <a:r>
              <a:rPr lang="en-US" sz="5400" dirty="0"/>
              <a:t> </a:t>
            </a:r>
            <a:r>
              <a:rPr lang="en-US" sz="5400" dirty="0" err="1"/>
              <a:t>القديسة</a:t>
            </a:r>
            <a:r>
              <a:rPr lang="en-US" sz="5400" dirty="0"/>
              <a:t> </a:t>
            </a:r>
            <a:r>
              <a:rPr lang="en-US" sz="5400" dirty="0" err="1"/>
              <a:t>ماري</a:t>
            </a:r>
            <a:r>
              <a:rPr lang="en-US" sz="5400" dirty="0"/>
              <a:t> </a:t>
            </a:r>
            <a:r>
              <a:rPr lang="en-US" sz="5400" dirty="0" err="1"/>
              <a:t>ألفونسين</a:t>
            </a:r>
            <a:endParaRPr lang="en-US" sz="54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8499C1D-827E-4262-9D7E-C9C5D41F7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8" y="3528543"/>
            <a:ext cx="55361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769521-3FF2-4900-8E88-FE324129C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63259" y="583365"/>
            <a:chExt cx="4074533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1FA2858-515C-4B19-957E-E33BE2525A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C120D3D-6DFE-4D3F-821A-5DEB60B85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A painting of a nun&#10;&#10;AI-generated content may be incorrect.">
            <a:extLst>
              <a:ext uri="{FF2B5EF4-FFF2-40B4-BE49-F238E27FC236}">
                <a16:creationId xmlns:a16="http://schemas.microsoft.com/office/drawing/2014/main" id="{6F9AC4C9-39A8-DEFC-1284-4D308E0C67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898"/>
          <a:stretch>
            <a:fillRect/>
          </a:stretch>
        </p:blipFill>
        <p:spPr>
          <a:xfrm>
            <a:off x="8116373" y="1116345"/>
            <a:ext cx="2799103" cy="38661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34D3980-B8F4-49E4-BADC-88E2D3517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0E57DF2-FA2B-4494-B47E-8180C6326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79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9C5C-CF5B-F994-1278-6AA357BA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من هي القديسة ماري ألفونسين؟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A65E16-4318-FC48-4681-AEFC22335CC1}"/>
              </a:ext>
            </a:extLst>
          </p:cNvPr>
          <p:cNvSpPr txBox="1"/>
          <p:nvPr/>
        </p:nvSpPr>
        <p:spPr>
          <a:xfrm>
            <a:off x="3047036" y="2139232"/>
            <a:ext cx="609407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/>
            <a:r>
              <a:rPr lang="en-US" sz="1800" b="0" i="0" u="none" strike="noStrike" baseline="0" dirty="0">
                <a:latin typeface="ArialMT"/>
              </a:rPr>
              <a:t>•</a:t>
            </a:r>
          </a:p>
          <a:p>
            <a:pPr algn="r" rtl="1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ولدت في القدس عام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1843.</a:t>
            </a:r>
          </a:p>
          <a:p>
            <a:pPr algn="r" rtl="1"/>
            <a:endParaRPr lang="en-US" sz="1800" b="0" i="0" u="none" strike="noStrike" baseline="0" dirty="0">
              <a:latin typeface="ArialMT"/>
            </a:endParaRPr>
          </a:p>
          <a:p>
            <a:pPr algn="r" rtl="1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اسمها الأصلي سلطانة دنّان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r" rtl="1"/>
            <a:endParaRPr lang="en-US" sz="1800" b="0" i="0" u="none" strike="noStrike" baseline="0" dirty="0">
              <a:latin typeface="ArialMT"/>
            </a:endParaRPr>
          </a:p>
          <a:p>
            <a:pPr algn="r" rtl="1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منذ طفولتها كانت تحب الصلاة ومساعدة الفقراء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1800" b="0" i="0" u="none" strike="noStrike" baseline="0" dirty="0">
              <a:latin typeface="ArialMT"/>
            </a:endParaRPr>
          </a:p>
          <a:p>
            <a:pPr algn="r" rtl="1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قررت أن تصبح راهبة لأنها شعرت بدعوة خاصة لخدمة</a:t>
            </a:r>
          </a:p>
          <a:p>
            <a:pPr algn="r" rtl="1"/>
            <a:r>
              <a:rPr lang="ar-JO" sz="1800" b="0" i="0" u="none" strike="noStrike" baseline="0" dirty="0">
                <a:latin typeface="ArialMT"/>
              </a:rPr>
              <a:t>الرب والكنيسة </a:t>
            </a:r>
            <a:r>
              <a:rPr lang="ar-JO" sz="1800" b="0" i="0" u="none" strike="noStrike" baseline="0" dirty="0">
                <a:latin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80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70DA-0820-9A55-0D24-6B2177E6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خدمتها وإيمانها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BCFE2F-EF41-330C-D91E-48D73A115719}"/>
              </a:ext>
            </a:extLst>
          </p:cNvPr>
          <p:cNvSpPr txBox="1"/>
          <p:nvPr/>
        </p:nvSpPr>
        <p:spPr>
          <a:xfrm>
            <a:off x="3047036" y="2000732"/>
            <a:ext cx="609407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800" b="0" i="0" u="none" strike="noStrike" baseline="0" dirty="0">
                <a:latin typeface="ArialMT"/>
              </a:rPr>
              <a:t>•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خدمت الناس بمحبة خصوصاً الفقراء والمرضى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800" b="0" i="0" u="none" strike="noStrike" baseline="0" dirty="0">
                <a:latin typeface="ArialMT"/>
              </a:rPr>
              <a:t>•</a:t>
            </a:r>
          </a:p>
          <a:p>
            <a:pPr algn="r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أسست رهبنة الوردية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راهبات الوردية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عام </a:t>
            </a:r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1880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لخدمة</a:t>
            </a:r>
          </a:p>
          <a:p>
            <a:pPr algn="r"/>
            <a:r>
              <a:rPr lang="ar-JO" sz="1800" b="0" i="0" u="none" strike="noStrike" baseline="0" dirty="0">
                <a:latin typeface="ArialMT"/>
              </a:rPr>
              <a:t>المجتمع والتعليم </a:t>
            </a:r>
            <a:r>
              <a:rPr lang="ar-JO" sz="1800" b="0" i="0" u="none" strike="noStrike" baseline="0" dirty="0">
                <a:latin typeface="Calibri" panose="020F0502020204030204" pitchFamily="34" charset="0"/>
              </a:rPr>
              <a:t>.</a:t>
            </a:r>
            <a:r>
              <a:rPr lang="en-US" sz="1800" b="0" i="0" u="none" strike="noStrike" baseline="0" dirty="0">
                <a:latin typeface="ArialMT"/>
              </a:rPr>
              <a:t>•</a:t>
            </a:r>
          </a:p>
          <a:p>
            <a:pPr algn="r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كانت لها علاقة عميقة بالعذراء مريم وكانت تصغي</a:t>
            </a:r>
          </a:p>
          <a:p>
            <a:pPr algn="r"/>
            <a:r>
              <a:rPr lang="ar-JO" sz="1800" b="0" i="0" u="none" strike="noStrike" baseline="0" dirty="0">
                <a:latin typeface="ArialMT"/>
              </a:rPr>
              <a:t>لرسائلها </a:t>
            </a:r>
            <a:r>
              <a:rPr lang="ar-JO" sz="1800" b="0" i="0" u="none" strike="noStrike" baseline="0" dirty="0">
                <a:latin typeface="Calibri" panose="020F0502020204030204" pitchFamily="34" charset="0"/>
              </a:rPr>
              <a:t>.</a:t>
            </a:r>
            <a:r>
              <a:rPr lang="en-US" sz="1800" b="0" i="0" u="none" strike="noStrike" baseline="0" dirty="0">
                <a:latin typeface="ArialMT"/>
              </a:rPr>
              <a:t>•</a:t>
            </a:r>
          </a:p>
          <a:p>
            <a:pPr algn="r"/>
            <a:r>
              <a:rPr lang="ar-JO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1800" b="0" i="0" u="none" strike="noStrike" baseline="0" dirty="0">
                <a:latin typeface="ArialMT"/>
                <a:cs typeface="Calibri" panose="020F0502020204030204" pitchFamily="34" charset="0"/>
              </a:rPr>
              <a:t>تميزت بالتواضع، الصبر، الإيمان القوي، وحب الخدمة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8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9A1F0-DB50-92EE-64AC-5F6A7399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قول أعجبني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1247D4-D0EA-2EF1-CE76-34799418A798}"/>
              </a:ext>
            </a:extLst>
          </p:cNvPr>
          <p:cNvSpPr txBox="1"/>
          <p:nvPr/>
        </p:nvSpPr>
        <p:spPr>
          <a:xfrm>
            <a:off x="3243806" y="1985586"/>
            <a:ext cx="60940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36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ar-JO" sz="3600" b="0" i="0" u="none" strike="noStrike" baseline="0" dirty="0">
                <a:latin typeface="ArialMT"/>
                <a:cs typeface="Calibri" panose="020F0502020204030204" pitchFamily="34" charset="0"/>
              </a:rPr>
              <a:t>افعل الخير بصمت، ودع الله يرى"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E1D8F8-8770-5450-E88E-013050073044}"/>
              </a:ext>
            </a:extLst>
          </p:cNvPr>
          <p:cNvSpPr txBox="1"/>
          <p:nvPr/>
        </p:nvSpPr>
        <p:spPr>
          <a:xfrm>
            <a:off x="3047036" y="3108728"/>
            <a:ext cx="60940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3600" b="0" i="0" u="none" strike="noStrike" baseline="0" dirty="0">
                <a:latin typeface="ArialMT"/>
              </a:rPr>
              <a:t>كيف أطبقه في حياتي؟</a:t>
            </a:r>
            <a:endParaRPr lang="ar-JO" sz="3600" dirty="0">
              <a:latin typeface="ArialMT"/>
            </a:endParaRPr>
          </a:p>
          <a:p>
            <a:pPr algn="ctr"/>
            <a:endParaRPr lang="ar-JO" sz="3600" b="0" i="0" u="none" strike="noStrike" baseline="0" dirty="0">
              <a:latin typeface="ArialMT"/>
            </a:endParaRPr>
          </a:p>
          <a:p>
            <a:pPr algn="l"/>
            <a:r>
              <a:rPr lang="ar-JO" sz="36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3600" b="0" i="0" u="none" strike="noStrike" baseline="0" dirty="0">
                <a:latin typeface="ArialMT"/>
                <a:cs typeface="Calibri" panose="020F0502020204030204" pitchFamily="34" charset="0"/>
              </a:rPr>
              <a:t>أساعد الآخرين دون انتظار مقابل </a:t>
            </a:r>
            <a:r>
              <a:rPr lang="ar-JO" sz="36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r>
              <a:rPr lang="ar-JO" sz="36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3600" b="0" i="0" u="none" strike="noStrike" baseline="0" dirty="0">
                <a:latin typeface="ArialMT"/>
                <a:cs typeface="Calibri" panose="020F0502020204030204" pitchFamily="34" charset="0"/>
              </a:rPr>
              <a:t>أقوم بالأعمال الحسنة بمحبة وإخلاص</a:t>
            </a:r>
            <a:r>
              <a:rPr lang="ar-JO" sz="3600" dirty="0">
                <a:latin typeface="ArialMT"/>
                <a:cs typeface="Calibri" panose="020F0502020204030204" pitchFamily="34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2002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2621067-C5C8-E1D2-4C16-A5260D9A390C}"/>
              </a:ext>
            </a:extLst>
          </p:cNvPr>
          <p:cNvSpPr txBox="1"/>
          <p:nvPr/>
        </p:nvSpPr>
        <p:spPr>
          <a:xfrm>
            <a:off x="1111170" y="842470"/>
            <a:ext cx="866943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JO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3200" b="0" i="0" u="none" strike="noStrike" baseline="0" dirty="0">
                <a:latin typeface="ArialMT"/>
                <a:cs typeface="Calibri" panose="020F0502020204030204" pitchFamily="34" charset="0"/>
              </a:rPr>
              <a:t>تعلمت من حياتها الصبر، التواضع، وخدمة الآخرين</a:t>
            </a:r>
            <a:r>
              <a:rPr lang="ar-JO" sz="3200" dirty="0">
                <a:latin typeface="ArialMT"/>
                <a:cs typeface="Calibri" panose="020F0502020204030204" pitchFamily="34" charset="0"/>
              </a:rPr>
              <a:t> </a:t>
            </a:r>
            <a:r>
              <a:rPr lang="ar-JO" sz="3200" b="0" i="0" u="none" strike="noStrike" baseline="0" dirty="0">
                <a:latin typeface="ArialMT"/>
              </a:rPr>
              <a:t>بمحبة </a:t>
            </a:r>
          </a:p>
          <a:p>
            <a:pPr algn="r" rtl="1"/>
            <a:endParaRPr lang="ar-JO" sz="3200" dirty="0">
              <a:latin typeface="ArialMT"/>
            </a:endParaRPr>
          </a:p>
          <a:p>
            <a:pPr algn="r" rtl="1"/>
            <a:endParaRPr lang="en-US" sz="3200" b="0" i="0" u="none" strike="noStrike" baseline="0" dirty="0">
              <a:latin typeface="ArialMT"/>
            </a:endParaRPr>
          </a:p>
          <a:p>
            <a:pPr algn="r" rtl="1"/>
            <a:r>
              <a:rPr lang="ar-JO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3200" b="0" i="0" u="none" strike="noStrike" baseline="0" dirty="0">
                <a:latin typeface="ArialMT"/>
                <a:cs typeface="Calibri" panose="020F0502020204030204" pitchFamily="34" charset="0"/>
              </a:rPr>
              <a:t>لو كنت مكانها لخدمت الرب من خلال مساعدة المحتاجين </a:t>
            </a:r>
            <a:r>
              <a:rPr lang="ar-JO" sz="3200" b="0" i="0" u="none" strike="noStrike" baseline="0" dirty="0">
                <a:latin typeface="ArialMT"/>
              </a:rPr>
              <a:t>ونشر الفرح </a:t>
            </a:r>
            <a:r>
              <a:rPr lang="ar-JO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r" rtl="1"/>
            <a:endParaRPr lang="en-US" sz="3200" b="0" i="0" u="none" strike="noStrike" baseline="0" dirty="0">
              <a:latin typeface="ArialMT"/>
            </a:endParaRPr>
          </a:p>
          <a:p>
            <a:pPr algn="r"/>
            <a:r>
              <a:rPr lang="ar-JO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ar-JO" sz="3200" b="0" i="0" u="none" strike="noStrike" baseline="0" dirty="0">
                <a:latin typeface="ArialMT"/>
                <a:cs typeface="Calibri" panose="020F0502020204030204" pitchFamily="34" charset="0"/>
              </a:rPr>
              <a:t>أكثر شيء أعجبني في شخصيتها هو إيمانها العميق وثقتها </a:t>
            </a:r>
            <a:r>
              <a:rPr lang="ar-JO" sz="3200" b="0" i="0" u="none" strike="noStrike" baseline="0" dirty="0">
                <a:latin typeface="ArialMT"/>
              </a:rPr>
              <a:t>بالله </a:t>
            </a:r>
            <a:r>
              <a:rPr lang="ar-JO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5536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5628-7137-180D-F4EF-D0B447B7B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568370"/>
          </a:xfrm>
        </p:spPr>
        <p:txBody>
          <a:bodyPr/>
          <a:lstStyle/>
          <a:p>
            <a:pPr algn="r"/>
            <a:r>
              <a:rPr lang="ar-JO" dirty="0"/>
              <a:t>تقرير عن حياه القديسه ماري الفونسين</a:t>
            </a:r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FCE0FE05-8E88-3DE2-CC02-84CF5696625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760" r="760"/>
          <a:stretch/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E49E6-1EC8-6AC2-99BD-B6EA20445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48314"/>
            <a:ext cx="3932237" cy="2720674"/>
          </a:xfrm>
        </p:spPr>
        <p:txBody>
          <a:bodyPr>
            <a:normAutofit/>
          </a:bodyPr>
          <a:lstStyle/>
          <a:p>
            <a:pPr algn="r"/>
            <a:r>
              <a:rPr lang="ar-JO" sz="3600" dirty="0"/>
              <a:t>سيف البطارسه </a:t>
            </a:r>
          </a:p>
          <a:p>
            <a:pPr algn="r"/>
            <a:r>
              <a:rPr lang="ar-JO" sz="3600" dirty="0"/>
              <a:t>سادس 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271262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</TotalTime>
  <Words>172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ArialMT</vt:lpstr>
      <vt:lpstr>Calibri</vt:lpstr>
      <vt:lpstr>Gill Sans MT</vt:lpstr>
      <vt:lpstr>Gallery</vt:lpstr>
      <vt:lpstr>حياة القديسة ماري ألفونسين</vt:lpstr>
      <vt:lpstr>من هي القديسة ماري ألفونسين؟</vt:lpstr>
      <vt:lpstr>خدمتها وإيمانها</vt:lpstr>
      <vt:lpstr>قول أعجبني</vt:lpstr>
      <vt:lpstr>PowerPoint Presentation</vt:lpstr>
      <vt:lpstr>تقرير عن حياه القديسه ماري الفونسين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Suheir AlKhader</dc:creator>
  <cp:lastModifiedBy>Suheir AlKhader</cp:lastModifiedBy>
  <cp:revision>1</cp:revision>
  <dcterms:created xsi:type="dcterms:W3CDTF">2025-11-24T19:23:08Z</dcterms:created>
  <dcterms:modified xsi:type="dcterms:W3CDTF">2025-11-24T19:45:52Z</dcterms:modified>
</cp:coreProperties>
</file>