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50048-9204-47F8-9C55-10A605EC338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D031B5-4B21-4C57-A370-B926C598E9C1}">
      <dgm:prSet/>
      <dgm:spPr/>
      <dgm:t>
        <a:bodyPr/>
        <a:lstStyle/>
        <a:p>
          <a:r>
            <a:rPr lang="ar-JO" b="0" i="0" baseline="0"/>
            <a:t>• الصمت هو القدره على التزام الهدوء الداخلي و لخارجي </a:t>
          </a:r>
          <a:endParaRPr lang="en-US"/>
        </a:p>
      </dgm:t>
    </dgm:pt>
    <dgm:pt modelId="{7E9233D2-1298-40A8-A2C2-31292BD2700C}" type="parTrans" cxnId="{013DE7D8-3C9E-4C47-B156-0AA4397087D6}">
      <dgm:prSet/>
      <dgm:spPr/>
      <dgm:t>
        <a:bodyPr/>
        <a:lstStyle/>
        <a:p>
          <a:endParaRPr lang="en-US"/>
        </a:p>
      </dgm:t>
    </dgm:pt>
    <dgm:pt modelId="{CFA812CE-87A8-44FA-A137-B6904BCADAE6}" type="sibTrans" cxnId="{013DE7D8-3C9E-4C47-B156-0AA4397087D6}">
      <dgm:prSet/>
      <dgm:spPr/>
      <dgm:t>
        <a:bodyPr/>
        <a:lstStyle/>
        <a:p>
          <a:endParaRPr lang="en-US"/>
        </a:p>
      </dgm:t>
    </dgm:pt>
    <dgm:pt modelId="{26ABA65A-5246-44F7-AE23-5B222E22F6B9}">
      <dgm:prSet/>
      <dgm:spPr/>
      <dgm:t>
        <a:bodyPr/>
        <a:lstStyle/>
        <a:p>
          <a:r>
            <a:rPr lang="ar-JO" b="0" i="0" baseline="0"/>
            <a:t>• الاصغاء لله و للاخرين قبل الكلام</a:t>
          </a:r>
          <a:endParaRPr lang="en-US"/>
        </a:p>
      </dgm:t>
    </dgm:pt>
    <dgm:pt modelId="{0CF626B0-3AF5-423D-8204-1EC99426E608}" type="parTrans" cxnId="{7B4DCB21-A162-4543-976C-89D600726BCA}">
      <dgm:prSet/>
      <dgm:spPr/>
      <dgm:t>
        <a:bodyPr/>
        <a:lstStyle/>
        <a:p>
          <a:endParaRPr lang="en-US"/>
        </a:p>
      </dgm:t>
    </dgm:pt>
    <dgm:pt modelId="{178FCF14-F24E-4067-AFEA-A3AA1FE7582B}" type="sibTrans" cxnId="{7B4DCB21-A162-4543-976C-89D600726BCA}">
      <dgm:prSet/>
      <dgm:spPr/>
      <dgm:t>
        <a:bodyPr/>
        <a:lstStyle/>
        <a:p>
          <a:endParaRPr lang="en-US"/>
        </a:p>
      </dgm:t>
    </dgm:pt>
    <dgm:pt modelId="{03EF338D-4286-49EF-8F75-A2406D5D22F8}">
      <dgm:prSet/>
      <dgm:spPr/>
      <dgm:t>
        <a:bodyPr/>
        <a:lstStyle/>
        <a:p>
          <a:r>
            <a:rPr lang="ar-JO" b="0" i="0" baseline="0"/>
            <a:t>• التفكير بحكمه قبل اتخاذ القرار او الرد</a:t>
          </a:r>
          <a:endParaRPr lang="en-US"/>
        </a:p>
      </dgm:t>
    </dgm:pt>
    <dgm:pt modelId="{9FF38DA9-86F4-4E40-8C04-A7E5121D9657}" type="parTrans" cxnId="{BAFB7A88-9C11-45A1-84D2-A951F42381A1}">
      <dgm:prSet/>
      <dgm:spPr/>
      <dgm:t>
        <a:bodyPr/>
        <a:lstStyle/>
        <a:p>
          <a:endParaRPr lang="en-US"/>
        </a:p>
      </dgm:t>
    </dgm:pt>
    <dgm:pt modelId="{17B29059-F03C-4F75-AEFD-A245AE59FEF3}" type="sibTrans" cxnId="{BAFB7A88-9C11-45A1-84D2-A951F42381A1}">
      <dgm:prSet/>
      <dgm:spPr/>
      <dgm:t>
        <a:bodyPr/>
        <a:lstStyle/>
        <a:p>
          <a:endParaRPr lang="en-US"/>
        </a:p>
      </dgm:t>
    </dgm:pt>
    <dgm:pt modelId="{9E810CC0-0F99-42E0-8EB9-D6E0346181BB}" type="pres">
      <dgm:prSet presAssocID="{CAD50048-9204-47F8-9C55-10A605EC3385}" presName="outerComposite" presStyleCnt="0">
        <dgm:presLayoutVars>
          <dgm:chMax val="5"/>
          <dgm:dir/>
          <dgm:resizeHandles val="exact"/>
        </dgm:presLayoutVars>
      </dgm:prSet>
      <dgm:spPr/>
    </dgm:pt>
    <dgm:pt modelId="{595A4818-1B78-4EE3-A1FA-0EF6848DD252}" type="pres">
      <dgm:prSet presAssocID="{CAD50048-9204-47F8-9C55-10A605EC3385}" presName="dummyMaxCanvas" presStyleCnt="0">
        <dgm:presLayoutVars/>
      </dgm:prSet>
      <dgm:spPr/>
    </dgm:pt>
    <dgm:pt modelId="{25E92E0A-02D2-474D-941F-1C021A65B46D}" type="pres">
      <dgm:prSet presAssocID="{CAD50048-9204-47F8-9C55-10A605EC3385}" presName="ThreeNodes_1" presStyleLbl="node1" presStyleIdx="0" presStyleCnt="3">
        <dgm:presLayoutVars>
          <dgm:bulletEnabled val="1"/>
        </dgm:presLayoutVars>
      </dgm:prSet>
      <dgm:spPr/>
    </dgm:pt>
    <dgm:pt modelId="{D4550F86-8CB5-45DA-A017-679B3FE2B0C2}" type="pres">
      <dgm:prSet presAssocID="{CAD50048-9204-47F8-9C55-10A605EC3385}" presName="ThreeNodes_2" presStyleLbl="node1" presStyleIdx="1" presStyleCnt="3">
        <dgm:presLayoutVars>
          <dgm:bulletEnabled val="1"/>
        </dgm:presLayoutVars>
      </dgm:prSet>
      <dgm:spPr/>
    </dgm:pt>
    <dgm:pt modelId="{C978006C-9816-4843-8B91-8AAEC00EA8CF}" type="pres">
      <dgm:prSet presAssocID="{CAD50048-9204-47F8-9C55-10A605EC3385}" presName="ThreeNodes_3" presStyleLbl="node1" presStyleIdx="2" presStyleCnt="3">
        <dgm:presLayoutVars>
          <dgm:bulletEnabled val="1"/>
        </dgm:presLayoutVars>
      </dgm:prSet>
      <dgm:spPr/>
    </dgm:pt>
    <dgm:pt modelId="{62187224-9E90-485C-81B8-9834FAC39E91}" type="pres">
      <dgm:prSet presAssocID="{CAD50048-9204-47F8-9C55-10A605EC3385}" presName="ThreeConn_1-2" presStyleLbl="fgAccFollowNode1" presStyleIdx="0" presStyleCnt="2">
        <dgm:presLayoutVars>
          <dgm:bulletEnabled val="1"/>
        </dgm:presLayoutVars>
      </dgm:prSet>
      <dgm:spPr/>
    </dgm:pt>
    <dgm:pt modelId="{AEBB0703-570B-48D9-BEF4-50EB7831BC66}" type="pres">
      <dgm:prSet presAssocID="{CAD50048-9204-47F8-9C55-10A605EC3385}" presName="ThreeConn_2-3" presStyleLbl="fgAccFollowNode1" presStyleIdx="1" presStyleCnt="2">
        <dgm:presLayoutVars>
          <dgm:bulletEnabled val="1"/>
        </dgm:presLayoutVars>
      </dgm:prSet>
      <dgm:spPr/>
    </dgm:pt>
    <dgm:pt modelId="{B914820D-CC31-4161-A132-CFB01894EC99}" type="pres">
      <dgm:prSet presAssocID="{CAD50048-9204-47F8-9C55-10A605EC3385}" presName="ThreeNodes_1_text" presStyleLbl="node1" presStyleIdx="2" presStyleCnt="3">
        <dgm:presLayoutVars>
          <dgm:bulletEnabled val="1"/>
        </dgm:presLayoutVars>
      </dgm:prSet>
      <dgm:spPr/>
    </dgm:pt>
    <dgm:pt modelId="{BAEE8A5F-ACE9-4E15-A382-8C581E8F2193}" type="pres">
      <dgm:prSet presAssocID="{CAD50048-9204-47F8-9C55-10A605EC3385}" presName="ThreeNodes_2_text" presStyleLbl="node1" presStyleIdx="2" presStyleCnt="3">
        <dgm:presLayoutVars>
          <dgm:bulletEnabled val="1"/>
        </dgm:presLayoutVars>
      </dgm:prSet>
      <dgm:spPr/>
    </dgm:pt>
    <dgm:pt modelId="{675593C1-61DD-46A8-8380-B59B75659E68}" type="pres">
      <dgm:prSet presAssocID="{CAD50048-9204-47F8-9C55-10A605EC338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B4DCB21-A162-4543-976C-89D600726BCA}" srcId="{CAD50048-9204-47F8-9C55-10A605EC3385}" destId="{26ABA65A-5246-44F7-AE23-5B222E22F6B9}" srcOrd="1" destOrd="0" parTransId="{0CF626B0-3AF5-423D-8204-1EC99426E608}" sibTransId="{178FCF14-F24E-4067-AFEA-A3AA1FE7582B}"/>
    <dgm:cxn modelId="{D1DE7425-1AB6-4EBD-AA5E-127317F82C48}" type="presOf" srcId="{26ABA65A-5246-44F7-AE23-5B222E22F6B9}" destId="{D4550F86-8CB5-45DA-A017-679B3FE2B0C2}" srcOrd="0" destOrd="0" presId="urn:microsoft.com/office/officeart/2005/8/layout/vProcess5"/>
    <dgm:cxn modelId="{5667EE31-170D-4FE8-A4BB-2896F8FF5491}" type="presOf" srcId="{03EF338D-4286-49EF-8F75-A2406D5D22F8}" destId="{C978006C-9816-4843-8B91-8AAEC00EA8CF}" srcOrd="0" destOrd="0" presId="urn:microsoft.com/office/officeart/2005/8/layout/vProcess5"/>
    <dgm:cxn modelId="{080A5938-209F-4724-BFD4-FF3E223FD2DC}" type="presOf" srcId="{26ABA65A-5246-44F7-AE23-5B222E22F6B9}" destId="{BAEE8A5F-ACE9-4E15-A382-8C581E8F2193}" srcOrd="1" destOrd="0" presId="urn:microsoft.com/office/officeart/2005/8/layout/vProcess5"/>
    <dgm:cxn modelId="{03D1DC3D-28B5-4D67-A7BB-DEB091F0B4F1}" type="presOf" srcId="{43D031B5-4B21-4C57-A370-B926C598E9C1}" destId="{25E92E0A-02D2-474D-941F-1C021A65B46D}" srcOrd="0" destOrd="0" presId="urn:microsoft.com/office/officeart/2005/8/layout/vProcess5"/>
    <dgm:cxn modelId="{60E23D81-EE44-43D0-A949-FFF7C64B7E39}" type="presOf" srcId="{CAD50048-9204-47F8-9C55-10A605EC3385}" destId="{9E810CC0-0F99-42E0-8EB9-D6E0346181BB}" srcOrd="0" destOrd="0" presId="urn:microsoft.com/office/officeart/2005/8/layout/vProcess5"/>
    <dgm:cxn modelId="{BAFB7A88-9C11-45A1-84D2-A951F42381A1}" srcId="{CAD50048-9204-47F8-9C55-10A605EC3385}" destId="{03EF338D-4286-49EF-8F75-A2406D5D22F8}" srcOrd="2" destOrd="0" parTransId="{9FF38DA9-86F4-4E40-8C04-A7E5121D9657}" sibTransId="{17B29059-F03C-4F75-AEFD-A245AE59FEF3}"/>
    <dgm:cxn modelId="{E2B0108C-FE0C-4BA3-9AE6-4E012A09A035}" type="presOf" srcId="{43D031B5-4B21-4C57-A370-B926C598E9C1}" destId="{B914820D-CC31-4161-A132-CFB01894EC99}" srcOrd="1" destOrd="0" presId="urn:microsoft.com/office/officeart/2005/8/layout/vProcess5"/>
    <dgm:cxn modelId="{013DE7D8-3C9E-4C47-B156-0AA4397087D6}" srcId="{CAD50048-9204-47F8-9C55-10A605EC3385}" destId="{43D031B5-4B21-4C57-A370-B926C598E9C1}" srcOrd="0" destOrd="0" parTransId="{7E9233D2-1298-40A8-A2C2-31292BD2700C}" sibTransId="{CFA812CE-87A8-44FA-A137-B6904BCADAE6}"/>
    <dgm:cxn modelId="{77C1D5DC-3E8C-447E-AFD5-223409F3C54E}" type="presOf" srcId="{CFA812CE-87A8-44FA-A137-B6904BCADAE6}" destId="{62187224-9E90-485C-81B8-9834FAC39E91}" srcOrd="0" destOrd="0" presId="urn:microsoft.com/office/officeart/2005/8/layout/vProcess5"/>
    <dgm:cxn modelId="{98AA77EF-9D93-48D8-8308-9D1C9934349E}" type="presOf" srcId="{03EF338D-4286-49EF-8F75-A2406D5D22F8}" destId="{675593C1-61DD-46A8-8380-B59B75659E68}" srcOrd="1" destOrd="0" presId="urn:microsoft.com/office/officeart/2005/8/layout/vProcess5"/>
    <dgm:cxn modelId="{7C0969F1-279A-482D-A999-536634C7380B}" type="presOf" srcId="{178FCF14-F24E-4067-AFEA-A3AA1FE7582B}" destId="{AEBB0703-570B-48D9-BEF4-50EB7831BC66}" srcOrd="0" destOrd="0" presId="urn:microsoft.com/office/officeart/2005/8/layout/vProcess5"/>
    <dgm:cxn modelId="{F6104504-C032-4FDF-BC79-389C73852E6D}" type="presParOf" srcId="{9E810CC0-0F99-42E0-8EB9-D6E0346181BB}" destId="{595A4818-1B78-4EE3-A1FA-0EF6848DD252}" srcOrd="0" destOrd="0" presId="urn:microsoft.com/office/officeart/2005/8/layout/vProcess5"/>
    <dgm:cxn modelId="{401DA201-BA68-4C66-B20B-6140CAF62E23}" type="presParOf" srcId="{9E810CC0-0F99-42E0-8EB9-D6E0346181BB}" destId="{25E92E0A-02D2-474D-941F-1C021A65B46D}" srcOrd="1" destOrd="0" presId="urn:microsoft.com/office/officeart/2005/8/layout/vProcess5"/>
    <dgm:cxn modelId="{78499598-CD7A-4BC9-9182-020E6E2B61BE}" type="presParOf" srcId="{9E810CC0-0F99-42E0-8EB9-D6E0346181BB}" destId="{D4550F86-8CB5-45DA-A017-679B3FE2B0C2}" srcOrd="2" destOrd="0" presId="urn:microsoft.com/office/officeart/2005/8/layout/vProcess5"/>
    <dgm:cxn modelId="{E486C7CB-4794-4B45-8720-3F0BE6F14806}" type="presParOf" srcId="{9E810CC0-0F99-42E0-8EB9-D6E0346181BB}" destId="{C978006C-9816-4843-8B91-8AAEC00EA8CF}" srcOrd="3" destOrd="0" presId="urn:microsoft.com/office/officeart/2005/8/layout/vProcess5"/>
    <dgm:cxn modelId="{5FD16F63-0CF2-4D2C-8280-A283D83C3C4C}" type="presParOf" srcId="{9E810CC0-0F99-42E0-8EB9-D6E0346181BB}" destId="{62187224-9E90-485C-81B8-9834FAC39E91}" srcOrd="4" destOrd="0" presId="urn:microsoft.com/office/officeart/2005/8/layout/vProcess5"/>
    <dgm:cxn modelId="{99B7C533-9DB9-41E5-9A4A-B704B52209A7}" type="presParOf" srcId="{9E810CC0-0F99-42E0-8EB9-D6E0346181BB}" destId="{AEBB0703-570B-48D9-BEF4-50EB7831BC66}" srcOrd="5" destOrd="0" presId="urn:microsoft.com/office/officeart/2005/8/layout/vProcess5"/>
    <dgm:cxn modelId="{CFEB7B4A-3765-43AC-B56F-B3FFBBA9EC77}" type="presParOf" srcId="{9E810CC0-0F99-42E0-8EB9-D6E0346181BB}" destId="{B914820D-CC31-4161-A132-CFB01894EC99}" srcOrd="6" destOrd="0" presId="urn:microsoft.com/office/officeart/2005/8/layout/vProcess5"/>
    <dgm:cxn modelId="{CA06559B-990C-4CFE-BBF3-F30087591999}" type="presParOf" srcId="{9E810CC0-0F99-42E0-8EB9-D6E0346181BB}" destId="{BAEE8A5F-ACE9-4E15-A382-8C581E8F2193}" srcOrd="7" destOrd="0" presId="urn:microsoft.com/office/officeart/2005/8/layout/vProcess5"/>
    <dgm:cxn modelId="{95525C2D-F728-4CE9-9FB8-16AE5DFB1772}" type="presParOf" srcId="{9E810CC0-0F99-42E0-8EB9-D6E0346181BB}" destId="{675593C1-61DD-46A8-8380-B59B75659E6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A9405-75F2-4108-8BF0-5EAC7BE81B9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42A4293-7377-456B-8FE0-5C5A597DFD2A}">
      <dgm:prSet/>
      <dgm:spPr/>
      <dgm:t>
        <a:bodyPr/>
        <a:lstStyle/>
        <a:p>
          <a:r>
            <a:rPr lang="ar-JO"/>
            <a:t>• تساعدنا على سماع صوت الله بسلام</a:t>
          </a:r>
          <a:endParaRPr lang="en-US"/>
        </a:p>
      </dgm:t>
    </dgm:pt>
    <dgm:pt modelId="{E5677497-468F-4DAC-ACEE-64734500624D}" type="parTrans" cxnId="{9861ABFB-B323-47FC-B9F3-CF5C960AC0D8}">
      <dgm:prSet/>
      <dgm:spPr/>
      <dgm:t>
        <a:bodyPr/>
        <a:lstStyle/>
        <a:p>
          <a:endParaRPr lang="en-US"/>
        </a:p>
      </dgm:t>
    </dgm:pt>
    <dgm:pt modelId="{84F2D475-4BFB-4F35-BACE-E6FCC35C063F}" type="sibTrans" cxnId="{9861ABFB-B323-47FC-B9F3-CF5C960AC0D8}">
      <dgm:prSet/>
      <dgm:spPr/>
      <dgm:t>
        <a:bodyPr/>
        <a:lstStyle/>
        <a:p>
          <a:endParaRPr lang="en-US"/>
        </a:p>
      </dgm:t>
    </dgm:pt>
    <dgm:pt modelId="{ECA59EEA-BBC1-44E6-8CD7-4E7071A108E3}">
      <dgm:prSet/>
      <dgm:spPr/>
      <dgm:t>
        <a:bodyPr/>
        <a:lstStyle/>
        <a:p>
          <a:r>
            <a:rPr lang="ar-JO"/>
            <a:t>• تمنعنا من الكلام الجارح أو التسرّع</a:t>
          </a:r>
          <a:endParaRPr lang="en-US"/>
        </a:p>
      </dgm:t>
    </dgm:pt>
    <dgm:pt modelId="{99636E0D-5DDE-44F4-A23D-2E9549575B71}" type="parTrans" cxnId="{7D61F74E-342D-4124-9ADF-D3E3D9224BF4}">
      <dgm:prSet/>
      <dgm:spPr/>
      <dgm:t>
        <a:bodyPr/>
        <a:lstStyle/>
        <a:p>
          <a:endParaRPr lang="en-US"/>
        </a:p>
      </dgm:t>
    </dgm:pt>
    <dgm:pt modelId="{EB4073C0-2662-4D9B-AAA5-E5961ACB82E1}" type="sibTrans" cxnId="{7D61F74E-342D-4124-9ADF-D3E3D9224BF4}">
      <dgm:prSet/>
      <dgm:spPr/>
      <dgm:t>
        <a:bodyPr/>
        <a:lstStyle/>
        <a:p>
          <a:endParaRPr lang="en-US"/>
        </a:p>
      </dgm:t>
    </dgm:pt>
    <dgm:pt modelId="{D3E54296-E16D-497A-BBD1-A686DE5F99CE}">
      <dgm:prSet/>
      <dgm:spPr/>
      <dgm:t>
        <a:bodyPr/>
        <a:lstStyle/>
        <a:p>
          <a:r>
            <a:rPr lang="ar-JO"/>
            <a:t>• تجعلنا أكثر حكمة وهدوءًا</a:t>
          </a:r>
          <a:endParaRPr lang="en-US"/>
        </a:p>
      </dgm:t>
    </dgm:pt>
    <dgm:pt modelId="{97219294-CADB-473B-8E09-B8146E45EE48}" type="parTrans" cxnId="{AFA874D2-A8FE-4A6E-9AD6-B58B4AD1AB67}">
      <dgm:prSet/>
      <dgm:spPr/>
      <dgm:t>
        <a:bodyPr/>
        <a:lstStyle/>
        <a:p>
          <a:endParaRPr lang="en-US"/>
        </a:p>
      </dgm:t>
    </dgm:pt>
    <dgm:pt modelId="{A9F9BF13-E0A2-42B5-903B-2B4341EA41FF}" type="sibTrans" cxnId="{AFA874D2-A8FE-4A6E-9AD6-B58B4AD1AB67}">
      <dgm:prSet/>
      <dgm:spPr/>
      <dgm:t>
        <a:bodyPr/>
        <a:lstStyle/>
        <a:p>
          <a:endParaRPr lang="en-US"/>
        </a:p>
      </dgm:t>
    </dgm:pt>
    <dgm:pt modelId="{3CEF138C-7344-422C-8317-D4E459554EBF}">
      <dgm:prSet/>
      <dgm:spPr/>
      <dgm:t>
        <a:bodyPr/>
        <a:lstStyle/>
        <a:p>
          <a:r>
            <a:rPr lang="ar-JO"/>
            <a:t>• تساعدنا على التأمل واتخاذ قرارات أفضل</a:t>
          </a:r>
          <a:endParaRPr lang="en-US"/>
        </a:p>
      </dgm:t>
    </dgm:pt>
    <dgm:pt modelId="{3E9FCDBA-F94F-4039-BED4-1B6A8508F7BF}" type="parTrans" cxnId="{A5B831C1-B62B-4D1A-91D7-65AC92BACF85}">
      <dgm:prSet/>
      <dgm:spPr/>
      <dgm:t>
        <a:bodyPr/>
        <a:lstStyle/>
        <a:p>
          <a:endParaRPr lang="en-US"/>
        </a:p>
      </dgm:t>
    </dgm:pt>
    <dgm:pt modelId="{DD11663C-2AD9-4D19-BCA3-F37924D585E6}" type="sibTrans" cxnId="{A5B831C1-B62B-4D1A-91D7-65AC92BACF85}">
      <dgm:prSet/>
      <dgm:spPr/>
      <dgm:t>
        <a:bodyPr/>
        <a:lstStyle/>
        <a:p>
          <a:endParaRPr lang="en-US"/>
        </a:p>
      </dgm:t>
    </dgm:pt>
    <dgm:pt modelId="{5833B9A5-6744-4C3F-9B20-AE95D1776059}" type="pres">
      <dgm:prSet presAssocID="{F52A9405-75F2-4108-8BF0-5EAC7BE81B90}" presName="linear" presStyleCnt="0">
        <dgm:presLayoutVars>
          <dgm:dir/>
          <dgm:animLvl val="lvl"/>
          <dgm:resizeHandles val="exact"/>
        </dgm:presLayoutVars>
      </dgm:prSet>
      <dgm:spPr/>
    </dgm:pt>
    <dgm:pt modelId="{20593715-6602-4BD7-BF72-C741D7AD5C62}" type="pres">
      <dgm:prSet presAssocID="{142A4293-7377-456B-8FE0-5C5A597DFD2A}" presName="parentLin" presStyleCnt="0"/>
      <dgm:spPr/>
    </dgm:pt>
    <dgm:pt modelId="{F2303BAB-DB6C-45E8-862F-5C853D2E768E}" type="pres">
      <dgm:prSet presAssocID="{142A4293-7377-456B-8FE0-5C5A597DFD2A}" presName="parentLeftMargin" presStyleLbl="node1" presStyleIdx="0" presStyleCnt="4"/>
      <dgm:spPr/>
    </dgm:pt>
    <dgm:pt modelId="{DCCEB8D7-C3CB-49D6-8C32-685F08FFCD4D}" type="pres">
      <dgm:prSet presAssocID="{142A4293-7377-456B-8FE0-5C5A597DFD2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14FDE0-B88F-4DD1-B3D8-53898D5F800D}" type="pres">
      <dgm:prSet presAssocID="{142A4293-7377-456B-8FE0-5C5A597DFD2A}" presName="negativeSpace" presStyleCnt="0"/>
      <dgm:spPr/>
    </dgm:pt>
    <dgm:pt modelId="{F0659BF6-1899-4A96-B523-3C5FAE15CAF4}" type="pres">
      <dgm:prSet presAssocID="{142A4293-7377-456B-8FE0-5C5A597DFD2A}" presName="childText" presStyleLbl="conFgAcc1" presStyleIdx="0" presStyleCnt="4">
        <dgm:presLayoutVars>
          <dgm:bulletEnabled val="1"/>
        </dgm:presLayoutVars>
      </dgm:prSet>
      <dgm:spPr/>
    </dgm:pt>
    <dgm:pt modelId="{643B9751-EB69-4871-AA9C-5CEAADCAC149}" type="pres">
      <dgm:prSet presAssocID="{84F2D475-4BFB-4F35-BACE-E6FCC35C063F}" presName="spaceBetweenRectangles" presStyleCnt="0"/>
      <dgm:spPr/>
    </dgm:pt>
    <dgm:pt modelId="{4AD1F141-4558-4B90-80DB-BF4FEAAB6C0C}" type="pres">
      <dgm:prSet presAssocID="{ECA59EEA-BBC1-44E6-8CD7-4E7071A108E3}" presName="parentLin" presStyleCnt="0"/>
      <dgm:spPr/>
    </dgm:pt>
    <dgm:pt modelId="{791D5FCD-D8EE-4EE4-B029-01EC873770E2}" type="pres">
      <dgm:prSet presAssocID="{ECA59EEA-BBC1-44E6-8CD7-4E7071A108E3}" presName="parentLeftMargin" presStyleLbl="node1" presStyleIdx="0" presStyleCnt="4"/>
      <dgm:spPr/>
    </dgm:pt>
    <dgm:pt modelId="{F323DA4B-03A2-44CE-8DEC-88C58B3EA5C7}" type="pres">
      <dgm:prSet presAssocID="{ECA59EEA-BBC1-44E6-8CD7-4E7071A108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803C128-30C3-4C9C-ABF2-E492BC7BD0B7}" type="pres">
      <dgm:prSet presAssocID="{ECA59EEA-BBC1-44E6-8CD7-4E7071A108E3}" presName="negativeSpace" presStyleCnt="0"/>
      <dgm:spPr/>
    </dgm:pt>
    <dgm:pt modelId="{4CAE5B57-F462-4F8B-865B-2AB157D859F7}" type="pres">
      <dgm:prSet presAssocID="{ECA59EEA-BBC1-44E6-8CD7-4E7071A108E3}" presName="childText" presStyleLbl="conFgAcc1" presStyleIdx="1" presStyleCnt="4">
        <dgm:presLayoutVars>
          <dgm:bulletEnabled val="1"/>
        </dgm:presLayoutVars>
      </dgm:prSet>
      <dgm:spPr/>
    </dgm:pt>
    <dgm:pt modelId="{C4040A64-A390-4044-AD05-E35C8A1D698A}" type="pres">
      <dgm:prSet presAssocID="{EB4073C0-2662-4D9B-AAA5-E5961ACB82E1}" presName="spaceBetweenRectangles" presStyleCnt="0"/>
      <dgm:spPr/>
    </dgm:pt>
    <dgm:pt modelId="{FEC924F2-4E57-40DE-A31A-EF3676D2E20D}" type="pres">
      <dgm:prSet presAssocID="{D3E54296-E16D-497A-BBD1-A686DE5F99CE}" presName="parentLin" presStyleCnt="0"/>
      <dgm:spPr/>
    </dgm:pt>
    <dgm:pt modelId="{2537416E-3A5B-4029-8918-F709EE4C235E}" type="pres">
      <dgm:prSet presAssocID="{D3E54296-E16D-497A-BBD1-A686DE5F99CE}" presName="parentLeftMargin" presStyleLbl="node1" presStyleIdx="1" presStyleCnt="4"/>
      <dgm:spPr/>
    </dgm:pt>
    <dgm:pt modelId="{E48DE87C-F97C-42F6-829B-66A8B64DFACF}" type="pres">
      <dgm:prSet presAssocID="{D3E54296-E16D-497A-BBD1-A686DE5F99C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F0CAD9-3102-436C-B58D-70BD4B582B28}" type="pres">
      <dgm:prSet presAssocID="{D3E54296-E16D-497A-BBD1-A686DE5F99CE}" presName="negativeSpace" presStyleCnt="0"/>
      <dgm:spPr/>
    </dgm:pt>
    <dgm:pt modelId="{BF72853E-15DE-4093-A5F2-9CDE8E13D72B}" type="pres">
      <dgm:prSet presAssocID="{D3E54296-E16D-497A-BBD1-A686DE5F99CE}" presName="childText" presStyleLbl="conFgAcc1" presStyleIdx="2" presStyleCnt="4">
        <dgm:presLayoutVars>
          <dgm:bulletEnabled val="1"/>
        </dgm:presLayoutVars>
      </dgm:prSet>
      <dgm:spPr/>
    </dgm:pt>
    <dgm:pt modelId="{D8E25F8F-9C3C-4C17-8546-C46CFC45D5B7}" type="pres">
      <dgm:prSet presAssocID="{A9F9BF13-E0A2-42B5-903B-2B4341EA41FF}" presName="spaceBetweenRectangles" presStyleCnt="0"/>
      <dgm:spPr/>
    </dgm:pt>
    <dgm:pt modelId="{BA7FEFE3-5E8F-4F6C-8A8E-C13E5D558532}" type="pres">
      <dgm:prSet presAssocID="{3CEF138C-7344-422C-8317-D4E459554EBF}" presName="parentLin" presStyleCnt="0"/>
      <dgm:spPr/>
    </dgm:pt>
    <dgm:pt modelId="{A907E67D-90D3-4295-ABEF-66C246DA8B7D}" type="pres">
      <dgm:prSet presAssocID="{3CEF138C-7344-422C-8317-D4E459554EBF}" presName="parentLeftMargin" presStyleLbl="node1" presStyleIdx="2" presStyleCnt="4"/>
      <dgm:spPr/>
    </dgm:pt>
    <dgm:pt modelId="{BA31CC90-2291-4F0C-8056-4E4FD49A62B4}" type="pres">
      <dgm:prSet presAssocID="{3CEF138C-7344-422C-8317-D4E459554EB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1434720-0D7F-4DA7-A343-E6A57BAF85F5}" type="pres">
      <dgm:prSet presAssocID="{3CEF138C-7344-422C-8317-D4E459554EBF}" presName="negativeSpace" presStyleCnt="0"/>
      <dgm:spPr/>
    </dgm:pt>
    <dgm:pt modelId="{F8625ABE-951C-48C3-946C-7CC6A1BAC856}" type="pres">
      <dgm:prSet presAssocID="{3CEF138C-7344-422C-8317-D4E459554EB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155DC08-68DA-4F63-970F-9237A94C075D}" type="presOf" srcId="{3CEF138C-7344-422C-8317-D4E459554EBF}" destId="{A907E67D-90D3-4295-ABEF-66C246DA8B7D}" srcOrd="0" destOrd="0" presId="urn:microsoft.com/office/officeart/2005/8/layout/list1"/>
    <dgm:cxn modelId="{F64F791E-AFA8-460D-8F51-F89BD8A2B2F2}" type="presOf" srcId="{3CEF138C-7344-422C-8317-D4E459554EBF}" destId="{BA31CC90-2291-4F0C-8056-4E4FD49A62B4}" srcOrd="1" destOrd="0" presId="urn:microsoft.com/office/officeart/2005/8/layout/list1"/>
    <dgm:cxn modelId="{3518F02C-550E-4A1C-B0CD-D932B8D2F2FE}" type="presOf" srcId="{F52A9405-75F2-4108-8BF0-5EAC7BE81B90}" destId="{5833B9A5-6744-4C3F-9B20-AE95D1776059}" srcOrd="0" destOrd="0" presId="urn:microsoft.com/office/officeart/2005/8/layout/list1"/>
    <dgm:cxn modelId="{7D61F74E-342D-4124-9ADF-D3E3D9224BF4}" srcId="{F52A9405-75F2-4108-8BF0-5EAC7BE81B90}" destId="{ECA59EEA-BBC1-44E6-8CD7-4E7071A108E3}" srcOrd="1" destOrd="0" parTransId="{99636E0D-5DDE-44F4-A23D-2E9549575B71}" sibTransId="{EB4073C0-2662-4D9B-AAA5-E5961ACB82E1}"/>
    <dgm:cxn modelId="{596D2B72-34AF-449E-BB1B-B3640DAC68A6}" type="presOf" srcId="{D3E54296-E16D-497A-BBD1-A686DE5F99CE}" destId="{2537416E-3A5B-4029-8918-F709EE4C235E}" srcOrd="0" destOrd="0" presId="urn:microsoft.com/office/officeart/2005/8/layout/list1"/>
    <dgm:cxn modelId="{A71D6B86-0863-44B6-8A3F-13FA689ED2C5}" type="presOf" srcId="{142A4293-7377-456B-8FE0-5C5A597DFD2A}" destId="{DCCEB8D7-C3CB-49D6-8C32-685F08FFCD4D}" srcOrd="1" destOrd="0" presId="urn:microsoft.com/office/officeart/2005/8/layout/list1"/>
    <dgm:cxn modelId="{92CA29A1-FD85-4B5A-B52A-BE3E460D5D34}" type="presOf" srcId="{ECA59EEA-BBC1-44E6-8CD7-4E7071A108E3}" destId="{791D5FCD-D8EE-4EE4-B029-01EC873770E2}" srcOrd="0" destOrd="0" presId="urn:microsoft.com/office/officeart/2005/8/layout/list1"/>
    <dgm:cxn modelId="{0D3C85B8-2A56-4E6C-BFF8-EB2378A22F77}" type="presOf" srcId="{ECA59EEA-BBC1-44E6-8CD7-4E7071A108E3}" destId="{F323DA4B-03A2-44CE-8DEC-88C58B3EA5C7}" srcOrd="1" destOrd="0" presId="urn:microsoft.com/office/officeart/2005/8/layout/list1"/>
    <dgm:cxn modelId="{A5B831C1-B62B-4D1A-91D7-65AC92BACF85}" srcId="{F52A9405-75F2-4108-8BF0-5EAC7BE81B90}" destId="{3CEF138C-7344-422C-8317-D4E459554EBF}" srcOrd="3" destOrd="0" parTransId="{3E9FCDBA-F94F-4039-BED4-1B6A8508F7BF}" sibTransId="{DD11663C-2AD9-4D19-BCA3-F37924D585E6}"/>
    <dgm:cxn modelId="{AFA874D2-A8FE-4A6E-9AD6-B58B4AD1AB67}" srcId="{F52A9405-75F2-4108-8BF0-5EAC7BE81B90}" destId="{D3E54296-E16D-497A-BBD1-A686DE5F99CE}" srcOrd="2" destOrd="0" parTransId="{97219294-CADB-473B-8E09-B8146E45EE48}" sibTransId="{A9F9BF13-E0A2-42B5-903B-2B4341EA41FF}"/>
    <dgm:cxn modelId="{F695A1D7-43A4-4284-826F-8B97109667D5}" type="presOf" srcId="{142A4293-7377-456B-8FE0-5C5A597DFD2A}" destId="{F2303BAB-DB6C-45E8-862F-5C853D2E768E}" srcOrd="0" destOrd="0" presId="urn:microsoft.com/office/officeart/2005/8/layout/list1"/>
    <dgm:cxn modelId="{7B8D9FF6-A02D-4122-AB88-1FAD14B488AD}" type="presOf" srcId="{D3E54296-E16D-497A-BBD1-A686DE5F99CE}" destId="{E48DE87C-F97C-42F6-829B-66A8B64DFACF}" srcOrd="1" destOrd="0" presId="urn:microsoft.com/office/officeart/2005/8/layout/list1"/>
    <dgm:cxn modelId="{9861ABFB-B323-47FC-B9F3-CF5C960AC0D8}" srcId="{F52A9405-75F2-4108-8BF0-5EAC7BE81B90}" destId="{142A4293-7377-456B-8FE0-5C5A597DFD2A}" srcOrd="0" destOrd="0" parTransId="{E5677497-468F-4DAC-ACEE-64734500624D}" sibTransId="{84F2D475-4BFB-4F35-BACE-E6FCC35C063F}"/>
    <dgm:cxn modelId="{E8B9F168-390C-4823-98EB-9304E7D60414}" type="presParOf" srcId="{5833B9A5-6744-4C3F-9B20-AE95D1776059}" destId="{20593715-6602-4BD7-BF72-C741D7AD5C62}" srcOrd="0" destOrd="0" presId="urn:microsoft.com/office/officeart/2005/8/layout/list1"/>
    <dgm:cxn modelId="{8177B5AB-9D49-45C9-A62B-B23F594FFCAD}" type="presParOf" srcId="{20593715-6602-4BD7-BF72-C741D7AD5C62}" destId="{F2303BAB-DB6C-45E8-862F-5C853D2E768E}" srcOrd="0" destOrd="0" presId="urn:microsoft.com/office/officeart/2005/8/layout/list1"/>
    <dgm:cxn modelId="{F63A14D2-510F-4F55-8B95-174BD6896437}" type="presParOf" srcId="{20593715-6602-4BD7-BF72-C741D7AD5C62}" destId="{DCCEB8D7-C3CB-49D6-8C32-685F08FFCD4D}" srcOrd="1" destOrd="0" presId="urn:microsoft.com/office/officeart/2005/8/layout/list1"/>
    <dgm:cxn modelId="{AD90900B-B06E-4893-9EB4-5F0355D73C52}" type="presParOf" srcId="{5833B9A5-6744-4C3F-9B20-AE95D1776059}" destId="{FB14FDE0-B88F-4DD1-B3D8-53898D5F800D}" srcOrd="1" destOrd="0" presId="urn:microsoft.com/office/officeart/2005/8/layout/list1"/>
    <dgm:cxn modelId="{D2FD14C8-0D34-46FE-B240-CFD6C9645C6A}" type="presParOf" srcId="{5833B9A5-6744-4C3F-9B20-AE95D1776059}" destId="{F0659BF6-1899-4A96-B523-3C5FAE15CAF4}" srcOrd="2" destOrd="0" presId="urn:microsoft.com/office/officeart/2005/8/layout/list1"/>
    <dgm:cxn modelId="{4FDF5690-D020-456F-9C6B-CAAED1FAC72A}" type="presParOf" srcId="{5833B9A5-6744-4C3F-9B20-AE95D1776059}" destId="{643B9751-EB69-4871-AA9C-5CEAADCAC149}" srcOrd="3" destOrd="0" presId="urn:microsoft.com/office/officeart/2005/8/layout/list1"/>
    <dgm:cxn modelId="{B9603326-6D98-476C-B0DB-FE4DD8795C5A}" type="presParOf" srcId="{5833B9A5-6744-4C3F-9B20-AE95D1776059}" destId="{4AD1F141-4558-4B90-80DB-BF4FEAAB6C0C}" srcOrd="4" destOrd="0" presId="urn:microsoft.com/office/officeart/2005/8/layout/list1"/>
    <dgm:cxn modelId="{CC3D46F6-D0A7-4CA8-B783-16D7AE69AD82}" type="presParOf" srcId="{4AD1F141-4558-4B90-80DB-BF4FEAAB6C0C}" destId="{791D5FCD-D8EE-4EE4-B029-01EC873770E2}" srcOrd="0" destOrd="0" presId="urn:microsoft.com/office/officeart/2005/8/layout/list1"/>
    <dgm:cxn modelId="{AEB546B3-AD0B-47E8-BA68-06AAA039F0A5}" type="presParOf" srcId="{4AD1F141-4558-4B90-80DB-BF4FEAAB6C0C}" destId="{F323DA4B-03A2-44CE-8DEC-88C58B3EA5C7}" srcOrd="1" destOrd="0" presId="urn:microsoft.com/office/officeart/2005/8/layout/list1"/>
    <dgm:cxn modelId="{E32EB612-6CF0-4C05-B987-79395247D354}" type="presParOf" srcId="{5833B9A5-6744-4C3F-9B20-AE95D1776059}" destId="{7803C128-30C3-4C9C-ABF2-E492BC7BD0B7}" srcOrd="5" destOrd="0" presId="urn:microsoft.com/office/officeart/2005/8/layout/list1"/>
    <dgm:cxn modelId="{06B7B91C-497B-4A02-B7EC-A2766705D16A}" type="presParOf" srcId="{5833B9A5-6744-4C3F-9B20-AE95D1776059}" destId="{4CAE5B57-F462-4F8B-865B-2AB157D859F7}" srcOrd="6" destOrd="0" presId="urn:microsoft.com/office/officeart/2005/8/layout/list1"/>
    <dgm:cxn modelId="{251CD3A9-E54C-44E0-918D-78422B19FBEC}" type="presParOf" srcId="{5833B9A5-6744-4C3F-9B20-AE95D1776059}" destId="{C4040A64-A390-4044-AD05-E35C8A1D698A}" srcOrd="7" destOrd="0" presId="urn:microsoft.com/office/officeart/2005/8/layout/list1"/>
    <dgm:cxn modelId="{0E62AE47-1E30-482F-98A1-F027F6D5E935}" type="presParOf" srcId="{5833B9A5-6744-4C3F-9B20-AE95D1776059}" destId="{FEC924F2-4E57-40DE-A31A-EF3676D2E20D}" srcOrd="8" destOrd="0" presId="urn:microsoft.com/office/officeart/2005/8/layout/list1"/>
    <dgm:cxn modelId="{BDD3E6FF-6171-4313-A74F-3DA74F8560E1}" type="presParOf" srcId="{FEC924F2-4E57-40DE-A31A-EF3676D2E20D}" destId="{2537416E-3A5B-4029-8918-F709EE4C235E}" srcOrd="0" destOrd="0" presId="urn:microsoft.com/office/officeart/2005/8/layout/list1"/>
    <dgm:cxn modelId="{08E32FDD-9412-4D3D-AC8F-EF70BA4B6496}" type="presParOf" srcId="{FEC924F2-4E57-40DE-A31A-EF3676D2E20D}" destId="{E48DE87C-F97C-42F6-829B-66A8B64DFACF}" srcOrd="1" destOrd="0" presId="urn:microsoft.com/office/officeart/2005/8/layout/list1"/>
    <dgm:cxn modelId="{D9C87EEF-38F5-4178-9472-F446D629ED20}" type="presParOf" srcId="{5833B9A5-6744-4C3F-9B20-AE95D1776059}" destId="{03F0CAD9-3102-436C-B58D-70BD4B582B28}" srcOrd="9" destOrd="0" presId="urn:microsoft.com/office/officeart/2005/8/layout/list1"/>
    <dgm:cxn modelId="{1C5CA05A-1C74-46EE-934E-01C0AE2FB9B7}" type="presParOf" srcId="{5833B9A5-6744-4C3F-9B20-AE95D1776059}" destId="{BF72853E-15DE-4093-A5F2-9CDE8E13D72B}" srcOrd="10" destOrd="0" presId="urn:microsoft.com/office/officeart/2005/8/layout/list1"/>
    <dgm:cxn modelId="{DCE5A954-6C4A-4363-97C1-BFBCDF052A66}" type="presParOf" srcId="{5833B9A5-6744-4C3F-9B20-AE95D1776059}" destId="{D8E25F8F-9C3C-4C17-8546-C46CFC45D5B7}" srcOrd="11" destOrd="0" presId="urn:microsoft.com/office/officeart/2005/8/layout/list1"/>
    <dgm:cxn modelId="{E48E4332-D1C0-416F-BA80-0C5A92EDBCA7}" type="presParOf" srcId="{5833B9A5-6744-4C3F-9B20-AE95D1776059}" destId="{BA7FEFE3-5E8F-4F6C-8A8E-C13E5D558532}" srcOrd="12" destOrd="0" presId="urn:microsoft.com/office/officeart/2005/8/layout/list1"/>
    <dgm:cxn modelId="{B55F82CF-7706-43FC-A6B4-D520C2B16F44}" type="presParOf" srcId="{BA7FEFE3-5E8F-4F6C-8A8E-C13E5D558532}" destId="{A907E67D-90D3-4295-ABEF-66C246DA8B7D}" srcOrd="0" destOrd="0" presId="urn:microsoft.com/office/officeart/2005/8/layout/list1"/>
    <dgm:cxn modelId="{0D37ACC8-D498-45A4-BBE7-81DEA9910766}" type="presParOf" srcId="{BA7FEFE3-5E8F-4F6C-8A8E-C13E5D558532}" destId="{BA31CC90-2291-4F0C-8056-4E4FD49A62B4}" srcOrd="1" destOrd="0" presId="urn:microsoft.com/office/officeart/2005/8/layout/list1"/>
    <dgm:cxn modelId="{E6507B03-364E-4F96-9720-2DEFBB766159}" type="presParOf" srcId="{5833B9A5-6744-4C3F-9B20-AE95D1776059}" destId="{71434720-0D7F-4DA7-A343-E6A57BAF85F5}" srcOrd="13" destOrd="0" presId="urn:microsoft.com/office/officeart/2005/8/layout/list1"/>
    <dgm:cxn modelId="{6A5BCA97-F939-471F-98A7-30423D00A497}" type="presParOf" srcId="{5833B9A5-6744-4C3F-9B20-AE95D1776059}" destId="{F8625ABE-951C-48C3-946C-7CC6A1BAC85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92E0A-02D2-474D-941F-1C021A65B46D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400" b="0" i="0" kern="1200" baseline="0"/>
            <a:t>• الصمت هو القدره على التزام الهدوء الداخلي و لخارجي </a:t>
          </a:r>
          <a:endParaRPr lang="en-US" sz="3400" kern="1200"/>
        </a:p>
      </dsp:txBody>
      <dsp:txXfrm>
        <a:off x="38234" y="38234"/>
        <a:ext cx="7529629" cy="1228933"/>
      </dsp:txXfrm>
    </dsp:sp>
    <dsp:sp modelId="{D4550F86-8CB5-45DA-A017-679B3FE2B0C2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400" b="0" i="0" kern="1200" baseline="0"/>
            <a:t>• الاصغاء لله و للاخرين قبل الكلام</a:t>
          </a:r>
          <a:endParaRPr lang="en-US" sz="3400" kern="1200"/>
        </a:p>
      </dsp:txBody>
      <dsp:txXfrm>
        <a:off x="826903" y="1561202"/>
        <a:ext cx="7224611" cy="1228933"/>
      </dsp:txXfrm>
    </dsp:sp>
    <dsp:sp modelId="{C978006C-9816-4843-8B91-8AAEC00EA8CF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400" b="0" i="0" kern="1200" baseline="0"/>
            <a:t>• التفكير بحكمه قبل اتخاذ القرار او الرد</a:t>
          </a:r>
          <a:endParaRPr lang="en-US" sz="3400" kern="1200"/>
        </a:p>
      </dsp:txBody>
      <dsp:txXfrm>
        <a:off x="1615573" y="3084170"/>
        <a:ext cx="7224611" cy="1228933"/>
      </dsp:txXfrm>
    </dsp:sp>
    <dsp:sp modelId="{62187224-9E90-485C-81B8-9834FAC39E91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AEBB0703-570B-48D9-BEF4-50EB7831BC66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59BF6-1899-4A96-B523-3C5FAE15CAF4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EB8D7-C3CB-49D6-8C32-685F08FFCD4D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/>
            <a:t>• تساعدنا على سماع صوت الله بسلام</a:t>
          </a:r>
          <a:endParaRPr lang="en-US" sz="2400" kern="1200"/>
        </a:p>
      </dsp:txBody>
      <dsp:txXfrm>
        <a:off x="560365" y="97774"/>
        <a:ext cx="7291750" cy="639310"/>
      </dsp:txXfrm>
    </dsp:sp>
    <dsp:sp modelId="{4CAE5B57-F462-4F8B-865B-2AB157D859F7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3DA4B-03A2-44CE-8DEC-88C58B3EA5C7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/>
            <a:t>• تمنعنا من الكلام الجارح أو التسرّع</a:t>
          </a:r>
          <a:endParaRPr lang="en-US" sz="2400" kern="1200"/>
        </a:p>
      </dsp:txBody>
      <dsp:txXfrm>
        <a:off x="560365" y="1186414"/>
        <a:ext cx="7291750" cy="639310"/>
      </dsp:txXfrm>
    </dsp:sp>
    <dsp:sp modelId="{BF72853E-15DE-4093-A5F2-9CDE8E13D72B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DE87C-F97C-42F6-829B-66A8B64DFACF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/>
            <a:t>• تجعلنا أكثر حكمة وهدوءًا</a:t>
          </a:r>
          <a:endParaRPr lang="en-US" sz="2400" kern="1200"/>
        </a:p>
      </dsp:txBody>
      <dsp:txXfrm>
        <a:off x="560365" y="2275054"/>
        <a:ext cx="7291750" cy="639310"/>
      </dsp:txXfrm>
    </dsp:sp>
    <dsp:sp modelId="{F8625ABE-951C-48C3-946C-7CC6A1BAC856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1CC90-2291-4F0C-8056-4E4FD49A62B4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/>
            <a:t>• تساعدنا على التأمل واتخاذ قرارات أفضل</a:t>
          </a:r>
          <a:endParaRPr lang="en-US" sz="2400" kern="1200"/>
        </a:p>
      </dsp:txBody>
      <dsp:txXfrm>
        <a:off x="560365" y="3363694"/>
        <a:ext cx="729175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CF42-B951-1EAA-F256-B2E41E920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D9A13-C86C-6D7C-125F-F5F574F28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CF956-EE90-EEB9-F361-6EE815F9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9774-3F05-4C89-BF64-F0C50E08AB7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75F74-72C1-19BA-422B-BBCAB558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4BF34-D345-00B3-CA1C-2194A76F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297-0D7F-4190-BA5D-D5F9F8A7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2DB0-FBC9-36FD-4A1F-BB347AAB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D1636-2B7C-81BE-9D3A-E0FC52715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B2386-707E-0507-106D-AFB9DAD6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9774-3F05-4C89-BF64-F0C50E08AB7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DF541-CD16-A55D-6667-B204E9C5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7E363-E986-5409-D5DF-E43D62E1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297-0D7F-4190-BA5D-D5F9F8A7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E474DE-BDC6-4692-6353-1616A89F1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130E0-CF47-4BD3-55B9-5BDAFF4E0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5499F-C24D-4D2B-93B5-CB50413C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9774-3F05-4C89-BF64-F0C50E08AB7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FEC60-2CC6-5CAC-E6E4-7DDCA68E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A524B-C9F9-C18A-0B30-7FDBEA5C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297-0D7F-4190-BA5D-D5F9F8A7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4639-5E86-7270-E89C-504A94FF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FC3E6-AEAF-18C7-0D18-15CC3272A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A8530-B775-008F-F3BF-F6435506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9774-3F05-4C89-BF64-F0C50E08AB7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3C4DE-3885-CC0F-7271-CE69F762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33E22-D637-A62C-AF15-3962BD69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297-0D7F-4190-BA5D-D5F9F8A7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2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D366-DCF5-7DD8-CD08-3AC48224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63364-D550-D6A7-CC45-AE97F647F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AD302-686B-BBB0-1117-280DCBC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9774-3F05-4C89-BF64-F0C50E08AB7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B0A91-8C11-44A8-C83C-ACC4DD63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EE3A-B6F2-6ABF-8069-42548E03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297-0D7F-4190-BA5D-D5F9F8A7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CC82-EDA4-3440-0C89-11BB7312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2A4C4-8EDB-4924-639E-3203C89F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160E4-8E4C-66F0-D319-6B65A22F9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E639D-21CF-7CF4-4A9C-55CC6DC7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9774-3F05-4C89-BF64-F0C50E08AB7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E5F3C-3E47-29DB-D1B5-2F724DA7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DA151-1638-803A-4CE6-E8C3DFCC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297-0D7F-4190-BA5D-D5F9F8A7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3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767A-4AE0-4756-D473-E2360A4B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1E5D4-1C81-8D9E-796D-C2EB8303A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8F45B-FBA9-058C-6689-A513DA137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EA2A3-AE16-F398-BDEB-35F8028BC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EC323-4502-8B64-80C7-A68AAF0B8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220D2-AC64-EE70-0472-52370AC9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9774-3F05-4C89-BF64-F0C50E08AB7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A964F9-53FF-1E7C-0800-52D3825A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5232-22B2-550C-4419-7B3DD543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297-0D7F-4190-BA5D-D5F9F8A7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2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DFF1-E99E-AE86-A942-EB48E02B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66191-7D2F-7A24-8EC3-9865BC0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9774-3F05-4C89-BF64-F0C50E08AB7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C7DA6-8BA7-1AF7-61E3-7812455D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67AE1-6CA7-040C-DE3D-2942976E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297-0D7F-4190-BA5D-D5F9F8A7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BD91F-BC8B-8122-1F97-79DE07E6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9774-3F05-4C89-BF64-F0C50E08AB7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237F6-34AB-93A7-836A-05F88F20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2174F-8177-1D05-EBC3-C0F571F6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297-0D7F-4190-BA5D-D5F9F8A7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2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3C1C-701D-F48F-7D2D-9E9E28BF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AD02C-D61C-8CAC-DB48-923D51985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1CC2A-B0DD-8CF3-55D8-53812D439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D9895-756A-628F-1506-FA088BE2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9774-3F05-4C89-BF64-F0C50E08AB7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170A2-ABB2-0C0D-A703-55F2E098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B003A-E8E1-23B7-FEEB-4AD55F25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297-0D7F-4190-BA5D-D5F9F8A7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3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A09E-00AC-277B-FA55-4A48A63C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BA4A7-9559-EDDA-C7AF-D31FB077C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F93EA-CB24-C43C-E722-D3382BF4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16D0F-FE73-F064-C590-2CB60987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9774-3F05-4C89-BF64-F0C50E08AB7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5A1DD-8ADF-A0A0-9201-0D35E658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DA4A6-0002-CD04-BD49-6984A079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297-0D7F-4190-BA5D-D5F9F8A7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6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D558AB-A9CD-8652-27F3-AF4506A7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A635A-4D17-8046-2751-15E56DD10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06D3-DA50-8AE2-FAE0-9AE4D0531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129774-3F05-4C89-BF64-F0C50E08AB7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7F9A1-5511-DAAD-709C-6F3091D1A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FB608-2410-BA59-30D9-504AAA37E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4A297-0D7F-4190-BA5D-D5F9F8A7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1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EEC97-9B28-BB0E-E5A6-C21851E77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ar-JO" dirty="0"/>
              <a:t> القديسة ماري ألفونسين</a:t>
            </a:r>
            <a:endParaRPr lang="en-US" sz="5400" dirty="0"/>
          </a:p>
        </p:txBody>
      </p:sp>
      <p:pic>
        <p:nvPicPr>
          <p:cNvPr id="5" name="Picture 4" descr="A religious person with a cross&#10;&#10;AI-generated content may be incorrect.">
            <a:extLst>
              <a:ext uri="{FF2B5EF4-FFF2-40B4-BE49-F238E27FC236}">
                <a16:creationId xmlns:a16="http://schemas.microsoft.com/office/drawing/2014/main" id="{0093AB16-01C6-662E-6E7E-D70C6F123B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9" r="64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93D8F-7DAC-260C-F657-0004C3E7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ar-JO" sz="6100"/>
              <a:t>من هي القديسة ماري ألفونسين؟</a:t>
            </a:r>
            <a:endParaRPr lang="en-US" sz="6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C999-1BE6-BC34-CC3B-1CABAF14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rtl="1"/>
            <a:r>
              <a:rPr lang="ar-JO" sz="2400"/>
              <a:t>الاسم الكامل : سلطانة مريم غطّاس ( ماري ألفونسين )</a:t>
            </a:r>
          </a:p>
          <a:p>
            <a:pPr marL="0" indent="0" rtl="1">
              <a:buNone/>
            </a:pPr>
            <a:endParaRPr lang="en-US" sz="2400"/>
          </a:p>
          <a:p>
            <a:pPr marL="0" indent="0" rtl="1">
              <a:buNone/>
            </a:pPr>
            <a:r>
              <a:rPr lang="ar-JO" sz="2400"/>
              <a:t>• ولدت سنة 1843 في القدس</a:t>
            </a:r>
          </a:p>
          <a:p>
            <a:pPr marL="0" indent="0" rtl="1">
              <a:buNone/>
            </a:pPr>
            <a:r>
              <a:rPr lang="ar-JO" sz="2400"/>
              <a:t>• توفيت سنة 1927 في عين كارم</a:t>
            </a:r>
            <a:endParaRPr lang="en-US" sz="2400"/>
          </a:p>
          <a:p>
            <a:pPr marL="0" indent="0" rtl="1">
              <a:buNone/>
            </a:pPr>
            <a:r>
              <a:rPr lang="ar-JO" sz="2400"/>
              <a:t>• شاركت في تأسيس رهبنة الوردية</a:t>
            </a:r>
            <a:endParaRPr lang="en-US" sz="2400"/>
          </a:p>
          <a:p>
            <a:pPr marL="0" indent="0">
              <a:buNone/>
            </a:pPr>
            <a:r>
              <a:rPr lang="ar-JO" sz="2400"/>
              <a:t>• عاشت حياة مليئة بالمحبة والخدمة والصبر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9089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D32E16-A4B0-6390-DA39-A2B47C7993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E640E-4742-0B9A-D19F-401C1CE14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معنى فضيلة  الصمت</a:t>
            </a:r>
            <a:br>
              <a:rPr lang="en-US"/>
            </a:br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F443EEBB-647C-86C2-23E3-35948EED0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5115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976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4C430-2549-1BC1-1A2C-E06E1679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كيف عاشت القديسة ماري ألفونسين الصمت؟</a:t>
            </a: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BF55D-045E-B257-221B-1D9357272989}"/>
              </a:ext>
            </a:extLst>
          </p:cNvPr>
          <p:cNvSpPr txBox="1"/>
          <p:nvPr/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en-US" sz="2400"/>
              <a:t>• كانت تصمت لتصلي وتطلب إرشاد الله في كل خطوة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en-US" sz="2400"/>
              <a:t>• تعاملت مع الصعوبات دون تذمر أو شكوى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en-US" sz="2400"/>
              <a:t>• عندما لم يصدق البعض رؤاها، التزمت الصمت والطاعة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en-US" sz="2400"/>
              <a:t>• كانت تعيش الصمت كمساحة لسماع صوت الله بوضوح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baseline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3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08CBE8-EEF1-0B90-BE2E-5D2E993BA1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3166D-872A-A476-B90D-70FC61E6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لماذا تعتبر فضيلة الصمت مهمة في حياتنا المسيحية؟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B9D20FD-6624-6FFE-B5CC-3ABBBD462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6013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726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5661F-AEC8-7C3E-D00D-D4376E91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كيف أعيش فضيلة الصمت يوميًا؟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738F6-8142-8450-46FF-5F1DF16651C1}"/>
              </a:ext>
            </a:extLst>
          </p:cNvPr>
          <p:cNvSpPr txBox="1"/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en-US" sz="2400"/>
              <a:t>أن أفكر قبل أن أتكلم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en-US" sz="2400"/>
              <a:t>• أن أبتعد عن المشاكل والنقاشات الغاضبة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en-US" sz="2400"/>
              <a:t>• أن أترك وقتًا للصلاة بهدوء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en-US" sz="2400"/>
              <a:t>• أن أصغي جيدًا عندما يتحدث الآخرون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en-US" sz="2400"/>
              <a:t>• ألا أتكلم بكلام سلبي عن الآخرين</a:t>
            </a:r>
          </a:p>
        </p:txBody>
      </p:sp>
    </p:spTree>
    <p:extLst>
      <p:ext uri="{BB962C8B-B14F-4D97-AF65-F5344CB8AC3E}">
        <p14:creationId xmlns:p14="http://schemas.microsoft.com/office/powerpoint/2010/main" val="274689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F7EC6-8353-CD77-74D5-4FE60E3A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موقف طبقت فيه فضيلة الصمت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4AF7B-4387-B3C7-C442-40DD9D1023B3}"/>
              </a:ext>
            </a:extLst>
          </p:cNvPr>
          <p:cNvSpPr txBox="1"/>
          <p:nvPr/>
        </p:nvSpPr>
        <p:spPr>
          <a:xfrm>
            <a:off x="1285240" y="2969469"/>
            <a:ext cx="8074815" cy="2800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en-US" sz="2400"/>
              <a:t>في أحد الأيام شعرت بالغضب من صديق قال كلامًا لم يعجبني.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en-US" sz="2400"/>
              <a:t>بدل أن أرد بسرعة، قررت أن أصمت وأهدأ.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en-US" sz="2400"/>
              <a:t>بعد قليل اكتشفت أنه لم يقصد الإساءة.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en-US" sz="2400"/>
              <a:t>الصمت ساعدني أن أحافظ على صداقتنا دون مشاكل</a:t>
            </a:r>
          </a:p>
        </p:txBody>
      </p:sp>
    </p:spTree>
    <p:extLst>
      <p:ext uri="{BB962C8B-B14F-4D97-AF65-F5344CB8AC3E}">
        <p14:creationId xmlns:p14="http://schemas.microsoft.com/office/powerpoint/2010/main" val="277369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1F303C-51D8-8D87-9890-CD15BB8A7D19}"/>
              </a:ext>
            </a:extLst>
          </p:cNvPr>
          <p:cNvSpPr txBox="1"/>
          <p:nvPr/>
        </p:nvSpPr>
        <p:spPr>
          <a:xfrm>
            <a:off x="3048000" y="7188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JO" sz="3600" dirty="0"/>
              <a:t>بالصمت نصبح أكثر حكمة وسلامًا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560C5-204F-2544-F995-18EBB5E73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961" y="1552217"/>
            <a:ext cx="3677163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76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241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القديسة ماري ألفونسين</vt:lpstr>
      <vt:lpstr>من هي القديسة ماري ألفونسين؟</vt:lpstr>
      <vt:lpstr>معنى فضيلة  الصمت </vt:lpstr>
      <vt:lpstr>كيف عاشت القديسة ماري ألفونسين الصمت؟ </vt:lpstr>
      <vt:lpstr>لماذا تعتبر فضيلة الصمت مهمة في حياتنا المسيحية؟</vt:lpstr>
      <vt:lpstr>كيف أعيش فضيلة الصمت يوميًا؟</vt:lpstr>
      <vt:lpstr>موقف طبقت فيه فضيلة الصمت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القديسة ماري ألفونسين</dc:title>
  <dc:creator>Suheir AlKhader</dc:creator>
  <cp:lastModifiedBy>suhair khader</cp:lastModifiedBy>
  <cp:revision>2</cp:revision>
  <dcterms:created xsi:type="dcterms:W3CDTF">2025-11-24T20:07:55Z</dcterms:created>
  <dcterms:modified xsi:type="dcterms:W3CDTF">2025-11-24T20:43:56Z</dcterms:modified>
</cp:coreProperties>
</file>