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wan Ejielat" userId="b048d5840b61e2c1" providerId="LiveId" clId="{621254B4-057A-4AC7-8BDC-C9E628574B8C}"/>
    <pc:docChg chg="undo custSel addSld delSld modSld sldOrd">
      <pc:chgData name="Rowan Ejielat" userId="b048d5840b61e2c1" providerId="LiveId" clId="{621254B4-057A-4AC7-8BDC-C9E628574B8C}" dt="2025-11-25T15:40:25.443" v="722" actId="20577"/>
      <pc:docMkLst>
        <pc:docMk/>
      </pc:docMkLst>
      <pc:sldChg chg="del">
        <pc:chgData name="Rowan Ejielat" userId="b048d5840b61e2c1" providerId="LiveId" clId="{621254B4-057A-4AC7-8BDC-C9E628574B8C}" dt="2025-11-25T15:23:15.873" v="630" actId="47"/>
        <pc:sldMkLst>
          <pc:docMk/>
          <pc:sldMk cId="28922494" sldId="256"/>
        </pc:sldMkLst>
      </pc:sldChg>
      <pc:sldChg chg="addSp delSp modSp new mod setBg modClrScheme delDesignElem chgLayout">
        <pc:chgData name="Rowan Ejielat" userId="b048d5840b61e2c1" providerId="LiveId" clId="{621254B4-057A-4AC7-8BDC-C9E628574B8C}" dt="2025-11-25T15:38:47.638" v="699" actId="700"/>
        <pc:sldMkLst>
          <pc:docMk/>
          <pc:sldMk cId="521254878" sldId="257"/>
        </pc:sldMkLst>
        <pc:spChg chg="del mod">
          <ac:chgData name="Rowan Ejielat" userId="b048d5840b61e2c1" providerId="LiveId" clId="{621254B4-057A-4AC7-8BDC-C9E628574B8C}" dt="2025-11-25T15:30:08.249" v="655" actId="478"/>
          <ac:spMkLst>
            <pc:docMk/>
            <pc:sldMk cId="521254878" sldId="257"/>
            <ac:spMk id="2" creationId="{7551274D-610F-E58C-4D4B-6FA582477B3B}"/>
          </ac:spMkLst>
        </pc:spChg>
        <pc:spChg chg="add del mod ord">
          <ac:chgData name="Rowan Ejielat" userId="b048d5840b61e2c1" providerId="LiveId" clId="{621254B4-057A-4AC7-8BDC-C9E628574B8C}" dt="2025-11-25T15:38:47.638" v="699" actId="700"/>
          <ac:spMkLst>
            <pc:docMk/>
            <pc:sldMk cId="521254878" sldId="257"/>
            <ac:spMk id="2" creationId="{EFE3ED20-A5D1-C8EF-47D4-850A0DF6B1D6}"/>
          </ac:spMkLst>
        </pc:spChg>
        <pc:spChg chg="mod ord">
          <ac:chgData name="Rowan Ejielat" userId="b048d5840b61e2c1" providerId="LiveId" clId="{621254B4-057A-4AC7-8BDC-C9E628574B8C}" dt="2025-11-25T15:38:47.638" v="699" actId="700"/>
          <ac:spMkLst>
            <pc:docMk/>
            <pc:sldMk cId="521254878" sldId="257"/>
            <ac:spMk id="3" creationId="{317D8606-0D14-FD61-6865-847FDF0C858C}"/>
          </ac:spMkLst>
        </pc:spChg>
        <pc:spChg chg="add del">
          <ac:chgData name="Rowan Ejielat" userId="b048d5840b61e2c1" providerId="LiveId" clId="{621254B4-057A-4AC7-8BDC-C9E628574B8C}" dt="2025-11-25T15:38:47.638" v="699" actId="700"/>
          <ac:spMkLst>
            <pc:docMk/>
            <pc:sldMk cId="521254878" sldId="257"/>
            <ac:spMk id="12" creationId="{2EB492CD-616E-47F8-933B-5E2D952A0593}"/>
          </ac:spMkLst>
        </pc:spChg>
        <pc:spChg chg="add del">
          <ac:chgData name="Rowan Ejielat" userId="b048d5840b61e2c1" providerId="LiveId" clId="{621254B4-057A-4AC7-8BDC-C9E628574B8C}" dt="2025-11-25T15:38:47.638" v="699" actId="700"/>
          <ac:spMkLst>
            <pc:docMk/>
            <pc:sldMk cId="521254878" sldId="257"/>
            <ac:spMk id="14" creationId="{59383CF9-23B5-4335-9B21-1791C4CF1C75}"/>
          </ac:spMkLst>
        </pc:spChg>
        <pc:spChg chg="add del">
          <ac:chgData name="Rowan Ejielat" userId="b048d5840b61e2c1" providerId="LiveId" clId="{621254B4-057A-4AC7-8BDC-C9E628574B8C}" dt="2025-11-25T15:38:47.638" v="699" actId="700"/>
          <ac:spMkLst>
            <pc:docMk/>
            <pc:sldMk cId="521254878" sldId="257"/>
            <ac:spMk id="16" creationId="{0007FE00-9498-4706-B255-6437B0252C02}"/>
          </ac:spMkLst>
        </pc:spChg>
        <pc:picChg chg="add del mod">
          <ac:chgData name="Rowan Ejielat" userId="b048d5840b61e2c1" providerId="LiveId" clId="{621254B4-057A-4AC7-8BDC-C9E628574B8C}" dt="2025-11-25T15:28:59.111" v="648" actId="478"/>
          <ac:picMkLst>
            <pc:docMk/>
            <pc:sldMk cId="521254878" sldId="257"/>
            <ac:picMk id="5" creationId="{81C0E4E9-6E50-52D7-9659-77965F0FFA68}"/>
          </ac:picMkLst>
        </pc:picChg>
        <pc:picChg chg="add mod">
          <ac:chgData name="Rowan Ejielat" userId="b048d5840b61e2c1" providerId="LiveId" clId="{621254B4-057A-4AC7-8BDC-C9E628574B8C}" dt="2025-11-25T15:30:05.588" v="654" actId="26606"/>
          <ac:picMkLst>
            <pc:docMk/>
            <pc:sldMk cId="521254878" sldId="257"/>
            <ac:picMk id="7" creationId="{45C1D42E-6D9A-D183-E75B-A912BF22F957}"/>
          </ac:picMkLst>
        </pc:picChg>
      </pc:sldChg>
      <pc:sldChg chg="addSp delSp modSp new mod setBg">
        <pc:chgData name="Rowan Ejielat" userId="b048d5840b61e2c1" providerId="LiveId" clId="{621254B4-057A-4AC7-8BDC-C9E628574B8C}" dt="2025-11-25T15:35:18.750" v="696" actId="20577"/>
        <pc:sldMkLst>
          <pc:docMk/>
          <pc:sldMk cId="257472751" sldId="258"/>
        </pc:sldMkLst>
        <pc:spChg chg="del mod">
          <ac:chgData name="Rowan Ejielat" userId="b048d5840b61e2c1" providerId="LiveId" clId="{621254B4-057A-4AC7-8BDC-C9E628574B8C}" dt="2025-11-25T15:30:57.162" v="663" actId="478"/>
          <ac:spMkLst>
            <pc:docMk/>
            <pc:sldMk cId="257472751" sldId="258"/>
            <ac:spMk id="2" creationId="{D807A6A3-33C5-6D17-6389-B1180C65ECC1}"/>
          </ac:spMkLst>
        </pc:spChg>
        <pc:spChg chg="add del mod ord">
          <ac:chgData name="Rowan Ejielat" userId="b048d5840b61e2c1" providerId="LiveId" clId="{621254B4-057A-4AC7-8BDC-C9E628574B8C}" dt="2025-11-25T15:35:18.750" v="696" actId="20577"/>
          <ac:spMkLst>
            <pc:docMk/>
            <pc:sldMk cId="257472751" sldId="258"/>
            <ac:spMk id="3" creationId="{632C7568-B0E5-D8D2-1DB1-F4F6355F1E45}"/>
          </ac:spMkLst>
        </pc:spChg>
        <pc:spChg chg="add del mod">
          <ac:chgData name="Rowan Ejielat" userId="b048d5840b61e2c1" providerId="LiveId" clId="{621254B4-057A-4AC7-8BDC-C9E628574B8C}" dt="2025-11-25T15:30:54.048" v="662" actId="478"/>
          <ac:spMkLst>
            <pc:docMk/>
            <pc:sldMk cId="257472751" sldId="258"/>
            <ac:spMk id="9" creationId="{8010464A-EE4E-31FB-A5D5-4C2C5E3A8D15}"/>
          </ac:spMkLst>
        </pc:spChg>
        <pc:spChg chg="add">
          <ac:chgData name="Rowan Ejielat" userId="b048d5840b61e2c1" providerId="LiveId" clId="{621254B4-057A-4AC7-8BDC-C9E628574B8C}" dt="2025-11-25T15:30:50.288" v="660" actId="26606"/>
          <ac:spMkLst>
            <pc:docMk/>
            <pc:sldMk cId="257472751" sldId="258"/>
            <ac:spMk id="12" creationId="{2EB492CD-616E-47F8-933B-5E2D952A0593}"/>
          </ac:spMkLst>
        </pc:spChg>
        <pc:spChg chg="add">
          <ac:chgData name="Rowan Ejielat" userId="b048d5840b61e2c1" providerId="LiveId" clId="{621254B4-057A-4AC7-8BDC-C9E628574B8C}" dt="2025-11-25T15:30:50.288" v="660" actId="26606"/>
          <ac:spMkLst>
            <pc:docMk/>
            <pc:sldMk cId="257472751" sldId="258"/>
            <ac:spMk id="14" creationId="{59383CF9-23B5-4335-9B21-1791C4CF1C75}"/>
          </ac:spMkLst>
        </pc:spChg>
        <pc:spChg chg="add">
          <ac:chgData name="Rowan Ejielat" userId="b048d5840b61e2c1" providerId="LiveId" clId="{621254B4-057A-4AC7-8BDC-C9E628574B8C}" dt="2025-11-25T15:30:50.288" v="660" actId="26606"/>
          <ac:spMkLst>
            <pc:docMk/>
            <pc:sldMk cId="257472751" sldId="258"/>
            <ac:spMk id="16" creationId="{0007FE00-9498-4706-B255-6437B0252C02}"/>
          </ac:spMkLst>
        </pc:spChg>
        <pc:picChg chg="add del mod">
          <ac:chgData name="Rowan Ejielat" userId="b048d5840b61e2c1" providerId="LiveId" clId="{621254B4-057A-4AC7-8BDC-C9E628574B8C}" dt="2025-11-25T15:28:56.230" v="647" actId="478"/>
          <ac:picMkLst>
            <pc:docMk/>
            <pc:sldMk cId="257472751" sldId="258"/>
            <ac:picMk id="5" creationId="{3122C051-D171-E26B-25A0-EDBA5C61245D}"/>
          </ac:picMkLst>
        </pc:picChg>
        <pc:picChg chg="add mod">
          <ac:chgData name="Rowan Ejielat" userId="b048d5840b61e2c1" providerId="LiveId" clId="{621254B4-057A-4AC7-8BDC-C9E628574B8C}" dt="2025-11-25T15:30:50.288" v="660" actId="26606"/>
          <ac:picMkLst>
            <pc:docMk/>
            <pc:sldMk cId="257472751" sldId="258"/>
            <ac:picMk id="7" creationId="{A63D4C36-3B01-5D6B-9333-437FBFFCBDAB}"/>
          </ac:picMkLst>
        </pc:picChg>
      </pc:sldChg>
      <pc:sldChg chg="addSp delSp modSp new mod setBg">
        <pc:chgData name="Rowan Ejielat" userId="b048d5840b61e2c1" providerId="LiveId" clId="{621254B4-057A-4AC7-8BDC-C9E628574B8C}" dt="2025-11-25T15:31:37.868" v="670" actId="478"/>
        <pc:sldMkLst>
          <pc:docMk/>
          <pc:sldMk cId="3073054673" sldId="259"/>
        </pc:sldMkLst>
        <pc:spChg chg="del mod">
          <ac:chgData name="Rowan Ejielat" userId="b048d5840b61e2c1" providerId="LiveId" clId="{621254B4-057A-4AC7-8BDC-C9E628574B8C}" dt="2025-11-25T15:31:37.868" v="670" actId="478"/>
          <ac:spMkLst>
            <pc:docMk/>
            <pc:sldMk cId="3073054673" sldId="259"/>
            <ac:spMk id="2" creationId="{40F0A1F1-2E66-9A82-38DB-87E24E627996}"/>
          </ac:spMkLst>
        </pc:spChg>
        <pc:spChg chg="mod ord">
          <ac:chgData name="Rowan Ejielat" userId="b048d5840b61e2c1" providerId="LiveId" clId="{621254B4-057A-4AC7-8BDC-C9E628574B8C}" dt="2025-11-25T15:31:32.219" v="669" actId="26606"/>
          <ac:spMkLst>
            <pc:docMk/>
            <pc:sldMk cId="3073054673" sldId="259"/>
            <ac:spMk id="3" creationId="{C2FBEFB9-F40B-1FBC-2B53-AA63E5F57BB2}"/>
          </ac:spMkLst>
        </pc:spChg>
        <pc:spChg chg="add del">
          <ac:chgData name="Rowan Ejielat" userId="b048d5840b61e2c1" providerId="LiveId" clId="{621254B4-057A-4AC7-8BDC-C9E628574B8C}" dt="2025-11-25T15:31:32.189" v="668" actId="26606"/>
          <ac:spMkLst>
            <pc:docMk/>
            <pc:sldMk cId="3073054673" sldId="259"/>
            <ac:spMk id="10" creationId="{23E547B5-89CF-4EC0-96DE-25771AED0799}"/>
          </ac:spMkLst>
        </pc:spChg>
        <pc:spChg chg="add del">
          <ac:chgData name="Rowan Ejielat" userId="b048d5840b61e2c1" providerId="LiveId" clId="{621254B4-057A-4AC7-8BDC-C9E628574B8C}" dt="2025-11-25T15:31:32.189" v="668" actId="26606"/>
          <ac:spMkLst>
            <pc:docMk/>
            <pc:sldMk cId="3073054673" sldId="259"/>
            <ac:spMk id="12" creationId="{3F0B8CEB-8279-4E5E-A0CE-1FC9F71736F2}"/>
          </ac:spMkLst>
        </pc:spChg>
        <pc:spChg chg="add">
          <ac:chgData name="Rowan Ejielat" userId="b048d5840b61e2c1" providerId="LiveId" clId="{621254B4-057A-4AC7-8BDC-C9E628574B8C}" dt="2025-11-25T15:31:32.219" v="669" actId="26606"/>
          <ac:spMkLst>
            <pc:docMk/>
            <pc:sldMk cId="3073054673" sldId="259"/>
            <ac:spMk id="14" creationId="{0007FE00-9498-4706-B255-6437B0252C02}"/>
          </ac:spMkLst>
        </pc:spChg>
        <pc:spChg chg="add">
          <ac:chgData name="Rowan Ejielat" userId="b048d5840b61e2c1" providerId="LiveId" clId="{621254B4-057A-4AC7-8BDC-C9E628574B8C}" dt="2025-11-25T15:31:32.219" v="669" actId="26606"/>
          <ac:spMkLst>
            <pc:docMk/>
            <pc:sldMk cId="3073054673" sldId="259"/>
            <ac:spMk id="15" creationId="{2EB492CD-616E-47F8-933B-5E2D952A0593}"/>
          </ac:spMkLst>
        </pc:spChg>
        <pc:spChg chg="add">
          <ac:chgData name="Rowan Ejielat" userId="b048d5840b61e2c1" providerId="LiveId" clId="{621254B4-057A-4AC7-8BDC-C9E628574B8C}" dt="2025-11-25T15:31:32.219" v="669" actId="26606"/>
          <ac:spMkLst>
            <pc:docMk/>
            <pc:sldMk cId="3073054673" sldId="259"/>
            <ac:spMk id="16" creationId="{59383CF9-23B5-4335-9B21-1791C4CF1C75}"/>
          </ac:spMkLst>
        </pc:spChg>
        <pc:picChg chg="add mod">
          <ac:chgData name="Rowan Ejielat" userId="b048d5840b61e2c1" providerId="LiveId" clId="{621254B4-057A-4AC7-8BDC-C9E628574B8C}" dt="2025-11-25T15:31:32.219" v="669" actId="26606"/>
          <ac:picMkLst>
            <pc:docMk/>
            <pc:sldMk cId="3073054673" sldId="259"/>
            <ac:picMk id="5" creationId="{A6E2FCB9-4C04-EDD0-1450-A06DD21644AC}"/>
          </ac:picMkLst>
        </pc:picChg>
      </pc:sldChg>
      <pc:sldChg chg="addSp delSp modSp new mod ord modClrScheme chgLayout">
        <pc:chgData name="Rowan Ejielat" userId="b048d5840b61e2c1" providerId="LiveId" clId="{621254B4-057A-4AC7-8BDC-C9E628574B8C}" dt="2025-11-25T15:40:25.443" v="722" actId="20577"/>
        <pc:sldMkLst>
          <pc:docMk/>
          <pc:sldMk cId="1674302758" sldId="260"/>
        </pc:sldMkLst>
        <pc:spChg chg="del mod ord">
          <ac:chgData name="Rowan Ejielat" userId="b048d5840b61e2c1" providerId="LiveId" clId="{621254B4-057A-4AC7-8BDC-C9E628574B8C}" dt="2025-11-25T15:38:55.686" v="703" actId="700"/>
          <ac:spMkLst>
            <pc:docMk/>
            <pc:sldMk cId="1674302758" sldId="260"/>
            <ac:spMk id="2" creationId="{35244D76-C9D9-93BF-C1A6-CC94D3F601CF}"/>
          </ac:spMkLst>
        </pc:spChg>
        <pc:spChg chg="del mod ord">
          <ac:chgData name="Rowan Ejielat" userId="b048d5840b61e2c1" providerId="LiveId" clId="{621254B4-057A-4AC7-8BDC-C9E628574B8C}" dt="2025-11-25T15:38:55.686" v="703" actId="700"/>
          <ac:spMkLst>
            <pc:docMk/>
            <pc:sldMk cId="1674302758" sldId="260"/>
            <ac:spMk id="3" creationId="{A0BE3CD0-85AD-DAF6-F245-B815ED019C37}"/>
          </ac:spMkLst>
        </pc:spChg>
        <pc:spChg chg="add mod ord">
          <ac:chgData name="Rowan Ejielat" userId="b048d5840b61e2c1" providerId="LiveId" clId="{621254B4-057A-4AC7-8BDC-C9E628574B8C}" dt="2025-11-25T15:40:16.433" v="704"/>
          <ac:spMkLst>
            <pc:docMk/>
            <pc:sldMk cId="1674302758" sldId="260"/>
            <ac:spMk id="4" creationId="{A5747F1E-9244-7AD8-7164-5B9E413966D7}"/>
          </ac:spMkLst>
        </pc:spChg>
        <pc:spChg chg="add mod ord">
          <ac:chgData name="Rowan Ejielat" userId="b048d5840b61e2c1" providerId="LiveId" clId="{621254B4-057A-4AC7-8BDC-C9E628574B8C}" dt="2025-11-25T15:40:25.443" v="722" actId="20577"/>
          <ac:spMkLst>
            <pc:docMk/>
            <pc:sldMk cId="1674302758" sldId="260"/>
            <ac:spMk id="5" creationId="{E7449E8A-FB2C-01F4-008E-06435A20766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2F8D0-90FB-8771-6805-EAD0FEF5E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DB3A82-529E-3A54-A458-F546D7CDC7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D6395-9692-16DB-DD63-DA5B5DFC7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1FA-448D-476A-81E5-2AB505116145}" type="datetimeFigureOut">
              <a:rPr lang="en-US" smtClean="0"/>
              <a:t>25-Nov-25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7A224-D839-D40E-72BC-58367DF7B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36AE1-DEFC-21CB-17E0-1BAB0822D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042D-47CB-4DBA-A469-2C5AA385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84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171BB-D20D-CE08-6C2D-77A4C9228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32EF34-E324-F378-AEAA-0162B4E53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78A7B-6DCD-B5AA-EF05-E89F63B6A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1FA-448D-476A-81E5-2AB505116145}" type="datetimeFigureOut">
              <a:rPr lang="en-US" smtClean="0"/>
              <a:t>25-Nov-25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22172-0483-5E63-06E8-1D12C1CD3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72F34-9F2C-2A89-22AE-F9A46A044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042D-47CB-4DBA-A469-2C5AA385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51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3E48DD-5446-E759-5F7D-2EF75BB62F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ADD713-7CB4-4BCA-17D0-233D90F45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5D675-E9FC-94DF-35DA-89AA38B7E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1FA-448D-476A-81E5-2AB505116145}" type="datetimeFigureOut">
              <a:rPr lang="en-US" smtClean="0"/>
              <a:t>25-Nov-25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6A114-CDDD-4A87-A66E-228889008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31DBA-0494-743F-04E9-A9C5FBB04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042D-47CB-4DBA-A469-2C5AA385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7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C2CB9-98EA-3CA1-A3D0-8E1568B08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rtl="1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CB800-3750-AB4E-365B-0F14C96DB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56260-C4FA-CCDD-2FBB-B46D864CD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1FA-448D-476A-81E5-2AB505116145}" type="datetimeFigureOut">
              <a:rPr lang="en-US" smtClean="0"/>
              <a:t>25-Nov-25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B41AB-9F2E-5330-3D97-6F1F8EE5F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5A78D-6BBB-9B02-4BFD-018783343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042D-47CB-4DBA-A469-2C5AA385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6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BA5B9-2DAC-A66A-743C-87DCCE846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5F44F-BBDB-0F46-6705-85AD5098B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24B6A-EA1D-A2AE-D99F-72EED82A5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1FA-448D-476A-81E5-2AB505116145}" type="datetimeFigureOut">
              <a:rPr lang="en-US" smtClean="0"/>
              <a:t>25-Nov-25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46A17-49BD-4F68-8AEF-D742DB1E7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15658-3930-14CE-0045-6C0360C1C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042D-47CB-4DBA-A469-2C5AA385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24E31-95A3-4E0B-83FE-46C715D9D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234E5-A81F-C368-5B9C-ACCD38709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B17A3C-3923-3BD3-FBBC-6A05BB1D3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87A6FE-9ECB-0FFB-75FE-14EB54771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1FA-448D-476A-81E5-2AB505116145}" type="datetimeFigureOut">
              <a:rPr lang="en-US" smtClean="0"/>
              <a:t>25-Nov-25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F7D8B4-B752-671C-BF3F-62F1038A8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69C90-9579-E3C5-B823-A96C95DA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042D-47CB-4DBA-A469-2C5AA385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9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BFDC-8242-A29C-81A4-7ADFB1ACA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AE1C8-8912-72A1-EE26-9870D550F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1C048-75ED-E5F0-B466-589070027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2EC843-C758-FA7E-64B9-010592E0BA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B5B10-BA5A-B968-090D-65C225C6AB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9F34B6-6949-8A1F-142F-506D29925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1FA-448D-476A-81E5-2AB505116145}" type="datetimeFigureOut">
              <a:rPr lang="en-US" smtClean="0"/>
              <a:t>25-Nov-25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93A5DB-48B4-3282-51D9-1F6138A22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73FCE6-7CBA-C261-03AB-3B9012527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042D-47CB-4DBA-A469-2C5AA385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861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59F30-3AD3-5373-1DAE-F10E4BF21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EE35C-C474-BA9D-84D9-A4A941BCA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1FA-448D-476A-81E5-2AB505116145}" type="datetimeFigureOut">
              <a:rPr lang="en-US" smtClean="0"/>
              <a:t>25-Nov-25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4D5A8D-058F-7948-2CFA-CAF228BA8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0533F-9234-F942-98CE-788CF8835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042D-47CB-4DBA-A469-2C5AA385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5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41C8C1-6F69-7C4B-126E-AC3C8B337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1FA-448D-476A-81E5-2AB505116145}" type="datetimeFigureOut">
              <a:rPr lang="en-US" smtClean="0"/>
              <a:t>25-Nov-25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96D299-CFC3-0470-1488-9586A959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E2AECE-1D71-E268-D250-8130C8E50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042D-47CB-4DBA-A469-2C5AA385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83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9A2DB-C9A7-1A88-D75D-DD151F0C4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B3816-CC3E-BE68-3AF3-8278A4833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4BF91-43A2-7304-7387-5C721CFDDB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16A3B5-EE26-00D5-58B0-431C2AE4B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1FA-448D-476A-81E5-2AB505116145}" type="datetimeFigureOut">
              <a:rPr lang="en-US" smtClean="0"/>
              <a:t>25-Nov-25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4F585-C71B-2333-FD5C-974B69FAB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EB0FF-9286-F090-BB7F-6AAC3100D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042D-47CB-4DBA-A469-2C5AA385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55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4377-7810-E34B-257A-1D90006D9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340004-6B68-28BD-5745-BCD8AF5C0F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3B282-37BB-16A3-C6B3-4D213BA2A0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4BB361-15C3-8EB8-5EB0-B8962CE2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B1FA-448D-476A-81E5-2AB505116145}" type="datetimeFigureOut">
              <a:rPr lang="en-US" smtClean="0"/>
              <a:t>25-Nov-25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84551E-9444-B74D-2ECE-741FC5D0B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BCE2D3-7116-B36E-ABBD-B95FE69DD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042D-47CB-4DBA-A469-2C5AA385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EEF988-22DD-3889-7CE0-8183FB356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E2072-C5B9-59E9-42D2-17BAC3371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49397-6DC8-1194-0832-0F2C21EF30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1CB1FA-448D-476A-81E5-2AB505116145}" type="datetimeFigureOut">
              <a:rPr lang="en-US" smtClean="0"/>
              <a:t>25-Nov-25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C0358-095F-CBD0-BB5D-1A6AC05E6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13E37-1A32-9108-D199-A7777F6CA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3E042D-47CB-4DBA-A469-2C5AA385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41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747F1E-9244-7AD8-7164-5B9E413966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b="1" dirty="0"/>
              <a:t>قصة الفأر المريض</a:t>
            </a:r>
            <a:br>
              <a:rPr lang="ar-JO" b="1" dirty="0"/>
            </a:b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7449E8A-FB2C-01F4-008E-06435A2076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/>
              <a:t>جون الحجازين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302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 descr="Cartoon mouse lying on a pillow&#10;&#10;AI-generated content may be incorrect.">
            <a:extLst>
              <a:ext uri="{FF2B5EF4-FFF2-40B4-BE49-F238E27FC236}">
                <a16:creationId xmlns:a16="http://schemas.microsoft.com/office/drawing/2014/main" id="{45C1D42E-6D9A-D183-E75B-A912BF22F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355543"/>
            <a:ext cx="4777381" cy="3977170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D8606-0D14-FD61-6865-847FDF0C8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r>
              <a:rPr lang="ar-JO" dirty="0"/>
              <a:t>كان هناك مجموعةٌ من الأصدقاء يعيشون في الغابة.</a:t>
            </a:r>
            <a:br>
              <a:rPr lang="ar-JO" dirty="0"/>
            </a:br>
            <a:endParaRPr lang="en-US" dirty="0"/>
          </a:p>
          <a:p>
            <a:r>
              <a:rPr lang="ar-JO" dirty="0"/>
              <a:t>في يومٍ من الأيام مرض الفأر، فجاء السنجاب ليعطيه الدواء.</a:t>
            </a:r>
            <a:br>
              <a:rPr lang="ar-JO" dirty="0"/>
            </a:br>
            <a:endParaRPr lang="ar-JO" dirty="0"/>
          </a:p>
          <a:p>
            <a:r>
              <a:rPr lang="ar-JO" dirty="0"/>
              <a:t>لكن الفأر لم يقبل الدواء لأن طعمه مُرّ، فقام السنجاب بوضع الدواء في الطعام.</a:t>
            </a:r>
            <a:br>
              <a:rPr lang="ar-JO" dirty="0"/>
            </a:b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52125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 descr="A cartoon of a bird on a tree branch&#10;&#10;AI-generated content may be incorrect.">
            <a:extLst>
              <a:ext uri="{FF2B5EF4-FFF2-40B4-BE49-F238E27FC236}">
                <a16:creationId xmlns:a16="http://schemas.microsoft.com/office/drawing/2014/main" id="{A63D4C36-3B01-5D6B-9333-437FBFFCB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600384"/>
            <a:ext cx="4777381" cy="348748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C7568-B0E5-D8D2-1DB1-F4F6355F1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r>
              <a:rPr lang="ar-JO" dirty="0"/>
              <a:t>رآه الغراب من بعيد، فظنّ أن</a:t>
            </a:r>
            <a:r>
              <a:rPr lang="en-US" dirty="0"/>
              <a:t> </a:t>
            </a:r>
            <a:r>
              <a:rPr lang="ar-JO"/>
              <a:t> السنجاب </a:t>
            </a:r>
            <a:r>
              <a:rPr lang="ar-JO" dirty="0"/>
              <a:t>يسمّم الفأر.</a:t>
            </a:r>
            <a:br>
              <a:rPr lang="ar-JO" dirty="0"/>
            </a:br>
            <a:endParaRPr lang="ar-JO" dirty="0"/>
          </a:p>
          <a:p>
            <a:r>
              <a:rPr lang="ar-JO" dirty="0"/>
              <a:t>ذهب الغراب وأخبر القرد، ثم ذهبا إلى السلحفاة ليخبراها بالأمر.</a:t>
            </a:r>
            <a:br>
              <a:rPr lang="ar-JO" dirty="0"/>
            </a:br>
            <a:endParaRPr lang="ar-J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72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cartoon of a turtle wearing glasses&#10;&#10;AI-generated content may be incorrect.">
            <a:extLst>
              <a:ext uri="{FF2B5EF4-FFF2-40B4-BE49-F238E27FC236}">
                <a16:creationId xmlns:a16="http://schemas.microsoft.com/office/drawing/2014/main" id="{A6E2FCB9-4C04-EDD0-1450-A06DD2164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594413"/>
            <a:ext cx="4777381" cy="3499430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BEFB9-F40B-1FBC-2B53-AA63E5F57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r>
              <a:rPr lang="ar-JO"/>
              <a:t>وفي النهاية جاء الفأر نشيطًا وقد شُفي من مرضه،</a:t>
            </a:r>
          </a:p>
          <a:p>
            <a:endParaRPr lang="ar-JO"/>
          </a:p>
          <a:p>
            <a:r>
              <a:rPr lang="ar-JO"/>
              <a:t> فعرف القرد والغراب أنهما قد أخطآ وظلما السنجاب.</a:t>
            </a:r>
          </a:p>
          <a:p>
            <a:endParaRPr lang="ar-JO"/>
          </a:p>
          <a:p>
            <a:r>
              <a:rPr lang="ar-JO"/>
              <a:t>فقالت السلحفاة للغراب والقرد إن عليهما ترك عادةِ سوء الظن.</a:t>
            </a:r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054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102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قصة الفأر المريض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Rowan Ejielat</dc:creator>
  <cp:lastModifiedBy>Rowan Ejielat</cp:lastModifiedBy>
  <cp:revision>1</cp:revision>
  <dcterms:created xsi:type="dcterms:W3CDTF">2025-11-25T15:04:22Z</dcterms:created>
  <dcterms:modified xsi:type="dcterms:W3CDTF">2025-11-25T15:40:28Z</dcterms:modified>
</cp:coreProperties>
</file>