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تقرير عن حياة القدّيسة ماري ألفونسين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 الطالبة: ___________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 هي القدّيسة ماري ألفونسين؟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القدّيسة ماري ألفونسين دنّاج (الاسم الأصلي سلطانة)، وُلدت في القدس سنة 1843 في عائلة مسيحية مؤمنة.</a:t>
            </a:r>
          </a:p>
          <a:p>
            <a:r>
              <a:t>منذ طفولتها كانت هادئة ومحبّة للجميع، وتحب الصلاة ومساعدة الفقراء.</a:t>
            </a:r>
          </a:p>
          <a:p>
            <a:r>
              <a:t>كانت تحلم أن تكرّس حياتها لخدمة الله والناس، ولهذا قررت أن تصبح راهبة.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خدمتها وإيمانها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كرّست القدّيسة ماري ألفونسين حياتها لخدمة الناس وتعليم الأطفال وتنمية الإيمان في القلوب.</a:t>
            </a:r>
          </a:p>
          <a:p>
            <a:r>
              <a:t>أسست رهبنة راهبات الوردية المقدّسة بإلهام من العذراء مريم.</a:t>
            </a:r>
          </a:p>
          <a:p>
            <a:r>
              <a:t>كانت علاقتها بالعذراء قوية جدًا وكانت تقول إن العذراء ترشدها وتعلّمها.</a:t>
            </a:r>
          </a:p>
          <a:p>
            <a:r>
              <a:t>تميّزت بالتواضع، الصبر، والمحبة الصادقة لكل إنسان.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أقوالها وأفكارها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 أقوالها الجميلة:</a:t>
            </a:r>
          </a:p>
          <a:p>
            <a:r>
              <a:t>“اعمل الخير بصمت، ودع الله وحده يرى.”</a:t>
            </a:r>
          </a:p>
          <a:p/>
          <a:p>
            <a:r>
              <a:t>يمكننا تطبيق هذا القول في حياتنا اليومية بأن نفعل الخير دون انتظار الشكر أو المديح، لأن الله هو الذي يرى قلوبنا.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التطبيق الشخصي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تعلمت من حياة القدّيسة ماري ألفونسين أن الإيمان الحقيقي يُظهر بالأعمال.</a:t>
            </a:r>
          </a:p>
          <a:p>
            <a:r>
              <a:t>لو كنت مكانها، كنت سأخدم الرب من خلال مساعدة الفقراء وتعليم الأطفال عن المحبة والسلام.</a:t>
            </a:r>
          </a:p>
          <a:p>
            <a:r>
              <a:t>أكثر ما أعجبني في شخصيتها هو تواضعها الكبير وصبرها وإصرارها على خدمة الله رغم الصعوبات.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