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D63737E-1774-4691-B60F-4BC8CDC40358}" v="14" dt="2025-11-19T10:17:49.4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55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na Alnimri" userId="fe5d4870-230a-4644-ba28-bb6a9b69088a" providerId="ADAL" clId="{B394A9ED-7186-49A5-8F71-7F70B38F0655}"/>
    <pc:docChg chg="modSld">
      <pc:chgData name="Rana Alnimri" userId="fe5d4870-230a-4644-ba28-bb6a9b69088a" providerId="ADAL" clId="{B394A9ED-7186-49A5-8F71-7F70B38F0655}" dt="2025-11-19T10:17:49.499" v="13" actId="14100"/>
      <pc:docMkLst>
        <pc:docMk/>
      </pc:docMkLst>
      <pc:sldChg chg="addSp modSp mod">
        <pc:chgData name="Rana Alnimri" userId="fe5d4870-230a-4644-ba28-bb6a9b69088a" providerId="ADAL" clId="{B394A9ED-7186-49A5-8F71-7F70B38F0655}" dt="2025-11-19T10:17:49.499" v="13" actId="14100"/>
        <pc:sldMkLst>
          <pc:docMk/>
          <pc:sldMk cId="0" sldId="256"/>
        </pc:sldMkLst>
        <pc:spChg chg="mod">
          <ac:chgData name="Rana Alnimri" userId="fe5d4870-230a-4644-ba28-bb6a9b69088a" providerId="ADAL" clId="{B394A9ED-7186-49A5-8F71-7F70B38F0655}" dt="2025-11-19T10:17:18.127" v="9" actId="1076"/>
          <ac:spMkLst>
            <pc:docMk/>
            <pc:sldMk cId="0" sldId="256"/>
            <ac:spMk id="3" creationId="{00000000-0000-0000-0000-000000000000}"/>
          </ac:spMkLst>
        </pc:spChg>
        <pc:picChg chg="add mod">
          <ac:chgData name="Rana Alnimri" userId="fe5d4870-230a-4644-ba28-bb6a9b69088a" providerId="ADAL" clId="{B394A9ED-7186-49A5-8F71-7F70B38F0655}" dt="2025-11-19T10:17:18.127" v="9" actId="1076"/>
          <ac:picMkLst>
            <pc:docMk/>
            <pc:sldMk cId="0" sldId="256"/>
            <ac:picMk id="1026" creationId="{ACAEC1BC-26BE-0494-EB3E-AA46598EEFAD}"/>
          </ac:picMkLst>
        </pc:picChg>
        <pc:picChg chg="add mod">
          <ac:chgData name="Rana Alnimri" userId="fe5d4870-230a-4644-ba28-bb6a9b69088a" providerId="ADAL" clId="{B394A9ED-7186-49A5-8F71-7F70B38F0655}" dt="2025-11-19T10:17:49.499" v="13" actId="14100"/>
          <ac:picMkLst>
            <pc:docMk/>
            <pc:sldMk cId="0" sldId="256"/>
            <ac:picMk id="1028" creationId="{0C0F7551-B9A5-6E61-7032-A32B4A25C31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F5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 err="1"/>
              <a:t>القديسة</a:t>
            </a:r>
            <a:r>
              <a:rPr dirty="0"/>
              <a:t> </a:t>
            </a:r>
            <a:r>
              <a:rPr dirty="0" err="1"/>
              <a:t>ماري</a:t>
            </a:r>
            <a:r>
              <a:rPr dirty="0"/>
              <a:t> </a:t>
            </a:r>
            <a:r>
              <a:rPr dirty="0" err="1"/>
              <a:t>ألفونسين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JO" sz="4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مُوؤسسة رهبانية الوردية</a:t>
            </a:r>
          </a:p>
          <a:p>
            <a:endParaRPr sz="44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028" name="Picture 4" descr="شعلة - ✝️ *تساعية القديسة ماري ألفونسين* (عيدها 19 ت2) '' إنّ الوردية هي  كنزك، اتّكلي على رحمتي وأنا أدبّرك &quot; (العذراء للأم ماري ألفونسين) 💫 ١- يا  أبانا السماوي، إننا بِدالة">
            <a:extLst>
              <a:ext uri="{FF2B5EF4-FFF2-40B4-BE49-F238E27FC236}">
                <a16:creationId xmlns:a16="http://schemas.microsoft.com/office/drawing/2014/main" id="{0C0F7551-B9A5-6E61-7032-A32B4A25C3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890" y="754063"/>
            <a:ext cx="2061063" cy="3009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0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من هي القديسة ماري ألفونسين؟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endParaRPr lang="ar-JO" dirty="0"/>
          </a:p>
          <a:p>
            <a:pPr marL="0" indent="0" algn="r">
              <a:buNone/>
            </a:pPr>
            <a:r>
              <a:rPr lang="ar-JO" dirty="0"/>
              <a:t>1843</a:t>
            </a:r>
            <a:r>
              <a:rPr lang="en-US" dirty="0"/>
              <a:t> </a:t>
            </a:r>
            <a:r>
              <a:rPr lang="ar-JO" dirty="0"/>
              <a:t>هي قدّيسة فلسطينية </a:t>
            </a:r>
            <a:r>
              <a:rPr dirty="0" err="1"/>
              <a:t>وُلدت</a:t>
            </a:r>
            <a:r>
              <a:rPr dirty="0"/>
              <a:t> </a:t>
            </a:r>
            <a:r>
              <a:rPr dirty="0" err="1"/>
              <a:t>في</a:t>
            </a:r>
            <a:r>
              <a:rPr dirty="0"/>
              <a:t> </a:t>
            </a:r>
            <a:r>
              <a:rPr dirty="0" err="1"/>
              <a:t>القدس</a:t>
            </a:r>
            <a:r>
              <a:rPr dirty="0"/>
              <a:t> </a:t>
            </a:r>
            <a:r>
              <a:rPr lang="ar-JO" dirty="0"/>
              <a:t>سنة</a:t>
            </a:r>
            <a:endParaRPr dirty="0"/>
          </a:p>
          <a:p>
            <a:pPr marL="0" indent="0" algn="r">
              <a:buNone/>
            </a:pPr>
            <a:r>
              <a:rPr dirty="0" err="1"/>
              <a:t>اسمها</a:t>
            </a:r>
            <a:r>
              <a:rPr dirty="0"/>
              <a:t> </a:t>
            </a:r>
            <a:r>
              <a:rPr dirty="0" err="1"/>
              <a:t>الحقيقي</a:t>
            </a:r>
            <a:r>
              <a:rPr dirty="0"/>
              <a:t> </a:t>
            </a:r>
            <a:r>
              <a:rPr dirty="0" err="1"/>
              <a:t>سلطانة</a:t>
            </a:r>
            <a:r>
              <a:rPr dirty="0"/>
              <a:t> </a:t>
            </a:r>
            <a:r>
              <a:rPr dirty="0" err="1"/>
              <a:t>غطّاس</a:t>
            </a:r>
            <a:r>
              <a:rPr lang="ar-JO" dirty="0"/>
              <a:t> ومنذ طفولتها أحبّت الصلاة ومساعدة الفقراء.</a:t>
            </a:r>
            <a:endParaRPr dirty="0"/>
          </a:p>
          <a:p>
            <a:pPr marL="0" indent="0" algn="r">
              <a:buNone/>
            </a:pPr>
            <a:r>
              <a:rPr dirty="0"/>
              <a:t> </a:t>
            </a:r>
            <a:r>
              <a:rPr lang="ar-JO" dirty="0"/>
              <a:t>عندما كبرت، التحقت بالرهبنة لأنها أرادت أن تخدم الله والناس.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FF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خدمتها وإيمانها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r"/>
            <a:endParaRPr lang="ar-JO" dirty="0"/>
          </a:p>
          <a:p>
            <a:pPr marL="0" indent="0" algn="r">
              <a:buNone/>
            </a:pPr>
            <a:r>
              <a:rPr dirty="0" err="1"/>
              <a:t>كانت</a:t>
            </a:r>
            <a:r>
              <a:rPr dirty="0"/>
              <a:t> </a:t>
            </a:r>
            <a:r>
              <a:rPr dirty="0" err="1"/>
              <a:t>تعلّم</a:t>
            </a:r>
            <a:r>
              <a:rPr dirty="0"/>
              <a:t> </a:t>
            </a:r>
            <a:r>
              <a:rPr dirty="0" err="1"/>
              <a:t>الأطفال</a:t>
            </a:r>
            <a:r>
              <a:rPr dirty="0"/>
              <a:t> </a:t>
            </a:r>
            <a:r>
              <a:rPr dirty="0" err="1"/>
              <a:t>وتزور</a:t>
            </a:r>
            <a:r>
              <a:rPr dirty="0"/>
              <a:t> </a:t>
            </a:r>
            <a:r>
              <a:rPr dirty="0" err="1"/>
              <a:t>المرض</a:t>
            </a:r>
            <a:r>
              <a:rPr lang="ar-JO" dirty="0"/>
              <a:t>ى،</a:t>
            </a:r>
            <a:r>
              <a:rPr lang="en-US" dirty="0"/>
              <a:t> </a:t>
            </a:r>
            <a:r>
              <a:rPr dirty="0"/>
              <a:t> </a:t>
            </a:r>
            <a:r>
              <a:rPr dirty="0" err="1"/>
              <a:t>تساعد</a:t>
            </a:r>
            <a:r>
              <a:rPr dirty="0"/>
              <a:t> </a:t>
            </a:r>
            <a:r>
              <a:rPr dirty="0" err="1"/>
              <a:t>الفقراء</a:t>
            </a:r>
            <a:r>
              <a:rPr dirty="0"/>
              <a:t> </a:t>
            </a:r>
            <a:r>
              <a:rPr dirty="0" err="1"/>
              <a:t>وتخدم</a:t>
            </a:r>
            <a:r>
              <a:rPr dirty="0"/>
              <a:t> </a:t>
            </a:r>
            <a:r>
              <a:rPr dirty="0" err="1"/>
              <a:t>بمحبة</a:t>
            </a:r>
            <a:endParaRPr dirty="0"/>
          </a:p>
          <a:p>
            <a:pPr marL="0" indent="0" algn="r">
              <a:buNone/>
            </a:pPr>
            <a:endParaRPr lang="ar-JO" dirty="0"/>
          </a:p>
          <a:p>
            <a:pPr marL="0" indent="0" algn="r">
              <a:buNone/>
            </a:pPr>
            <a:r>
              <a:rPr lang="ar-JO" dirty="0"/>
              <a:t>  </a:t>
            </a:r>
            <a:r>
              <a:rPr dirty="0" err="1"/>
              <a:t>أسست</a:t>
            </a:r>
            <a:r>
              <a:rPr dirty="0"/>
              <a:t> </a:t>
            </a:r>
            <a:r>
              <a:rPr dirty="0" err="1"/>
              <a:t>رهبنة</a:t>
            </a:r>
            <a:r>
              <a:rPr dirty="0"/>
              <a:t> </a:t>
            </a:r>
            <a:r>
              <a:rPr dirty="0" err="1"/>
              <a:t>الوردية</a:t>
            </a:r>
            <a:r>
              <a:rPr lang="ar-JO" dirty="0"/>
              <a:t> في القدس عام 1880 بناءً على ظهورات السيدة العذراء لها،</a:t>
            </a:r>
          </a:p>
          <a:p>
            <a:pPr marL="0" indent="0" algn="r">
              <a:buNone/>
            </a:pPr>
            <a:r>
              <a:rPr lang="ar-JO" dirty="0"/>
              <a:t>لتربية الفتيات والنساء وتأمين التنشئة والتعليم المسيحي لهن، باعتبارهن "الأمهات المستقبليات".</a:t>
            </a:r>
            <a:endParaRPr dirty="0"/>
          </a:p>
          <a:p>
            <a:pPr algn="r"/>
            <a:endParaRPr lang="ar-JO" dirty="0"/>
          </a:p>
          <a:p>
            <a:pPr marL="0" indent="0" algn="r">
              <a:buNone/>
            </a:pPr>
            <a:r>
              <a:rPr dirty="0" err="1"/>
              <a:t>كانت</a:t>
            </a:r>
            <a:r>
              <a:rPr dirty="0"/>
              <a:t> </a:t>
            </a:r>
            <a:r>
              <a:rPr dirty="0" err="1"/>
              <a:t>علاقتها</a:t>
            </a:r>
            <a:r>
              <a:rPr dirty="0"/>
              <a:t> </a:t>
            </a:r>
            <a:r>
              <a:rPr dirty="0" err="1"/>
              <a:t>بالعذراء</a:t>
            </a:r>
            <a:r>
              <a:rPr dirty="0"/>
              <a:t> </a:t>
            </a:r>
            <a:r>
              <a:rPr dirty="0" err="1"/>
              <a:t>مريم</a:t>
            </a:r>
            <a:r>
              <a:rPr dirty="0"/>
              <a:t> </a:t>
            </a:r>
            <a:r>
              <a:rPr dirty="0" err="1"/>
              <a:t>قوية</a:t>
            </a:r>
            <a:endParaRPr lang="ar-JO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A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JO" dirty="0"/>
              <a:t>ومن الصفات التي كانت القدّيسة تتميّزبها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dirty="0" err="1"/>
              <a:t>المحب</a:t>
            </a:r>
            <a:r>
              <a:rPr lang="ar-JO" dirty="0"/>
              <a:t>ة</a:t>
            </a:r>
          </a:p>
          <a:p>
            <a:pPr marL="0" indent="0" algn="r">
              <a:buNone/>
            </a:pPr>
            <a:r>
              <a:rPr dirty="0" err="1"/>
              <a:t>التواضع</a:t>
            </a:r>
            <a:r>
              <a:rPr dirty="0"/>
              <a:t>.</a:t>
            </a:r>
          </a:p>
          <a:p>
            <a:pPr marL="0" indent="0" algn="r">
              <a:buNone/>
            </a:pPr>
            <a:r>
              <a:rPr lang="ar-JO" dirty="0"/>
              <a:t>الطيبة</a:t>
            </a:r>
          </a:p>
          <a:p>
            <a:pPr marL="0" indent="0" algn="r">
              <a:buNone/>
            </a:pPr>
            <a:r>
              <a:rPr dirty="0"/>
              <a:t> </a:t>
            </a:r>
            <a:r>
              <a:rPr dirty="0" err="1"/>
              <a:t>الصبر</a:t>
            </a:r>
            <a:endParaRPr lang="ar-JO" dirty="0"/>
          </a:p>
          <a:p>
            <a:pPr marL="0" indent="0" algn="r">
              <a:buNone/>
            </a:pPr>
            <a:r>
              <a:rPr dirty="0" err="1"/>
              <a:t>الإيمان</a:t>
            </a:r>
            <a:r>
              <a:rPr dirty="0"/>
              <a:t> </a:t>
            </a:r>
            <a:r>
              <a:rPr dirty="0" err="1"/>
              <a:t>القوي</a:t>
            </a:r>
            <a:endParaRPr lang="ar-JO" dirty="0"/>
          </a:p>
          <a:p>
            <a:pPr marL="0" indent="0" algn="r">
              <a:buNone/>
            </a:pPr>
            <a:r>
              <a:rPr dirty="0" err="1"/>
              <a:t>خدمة</a:t>
            </a:r>
            <a:r>
              <a:rPr dirty="0"/>
              <a:t> </a:t>
            </a:r>
            <a:r>
              <a:rPr dirty="0" err="1"/>
              <a:t>الآخرين</a:t>
            </a:r>
            <a:endParaRPr lang="ar-JO" dirty="0"/>
          </a:p>
          <a:p>
            <a:pPr marL="0" indent="0" algn="r">
              <a:buNone/>
            </a:pP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877" y="457200"/>
            <a:ext cx="8229600" cy="1143000"/>
          </a:xfrm>
        </p:spPr>
        <p:txBody>
          <a:bodyPr/>
          <a:lstStyle/>
          <a:p>
            <a:r>
              <a:t>أقوالها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ar-JO" dirty="0"/>
              <a:t>" الحبّ يحثّنا على مساعدة القريب في جميع احتياجاته."</a:t>
            </a:r>
          </a:p>
          <a:p>
            <a:pPr marL="0" indent="0" algn="r">
              <a:buNone/>
            </a:pPr>
            <a:endParaRPr lang="ar-JO" dirty="0"/>
          </a:p>
          <a:p>
            <a:pPr marL="0" indent="0" algn="r">
              <a:buNone/>
            </a:pPr>
            <a:r>
              <a:rPr dirty="0" err="1"/>
              <a:t>تطبيق</a:t>
            </a:r>
            <a:r>
              <a:rPr dirty="0"/>
              <a:t> </a:t>
            </a:r>
            <a:r>
              <a:rPr dirty="0" err="1"/>
              <a:t>القول</a:t>
            </a:r>
            <a:r>
              <a:rPr dirty="0"/>
              <a:t>:</a:t>
            </a:r>
          </a:p>
          <a:p>
            <a:pPr marL="0" indent="0" algn="r">
              <a:buNone/>
            </a:pPr>
            <a:r>
              <a:rPr dirty="0" err="1"/>
              <a:t>مساعدة</a:t>
            </a:r>
            <a:r>
              <a:rPr dirty="0"/>
              <a:t> </a:t>
            </a:r>
            <a:r>
              <a:rPr dirty="0" err="1"/>
              <a:t>الآخرين</a:t>
            </a:r>
            <a:r>
              <a:rPr dirty="0"/>
              <a:t>.</a:t>
            </a:r>
          </a:p>
          <a:p>
            <a:pPr marL="0" indent="0" algn="r">
              <a:buNone/>
            </a:pPr>
            <a:r>
              <a:rPr dirty="0" err="1"/>
              <a:t>التعامل</a:t>
            </a:r>
            <a:r>
              <a:rPr dirty="0"/>
              <a:t> </a:t>
            </a:r>
            <a:r>
              <a:rPr dirty="0" err="1"/>
              <a:t>بلطف</a:t>
            </a:r>
            <a:r>
              <a:rPr dirty="0"/>
              <a:t>.</a:t>
            </a:r>
          </a:p>
          <a:p>
            <a:pPr marL="0" indent="0" algn="r">
              <a:buNone/>
            </a:pPr>
            <a:r>
              <a:rPr dirty="0" err="1"/>
              <a:t>احترام</a:t>
            </a:r>
            <a:r>
              <a:rPr dirty="0"/>
              <a:t> </a:t>
            </a:r>
            <a:r>
              <a:rPr dirty="0" err="1"/>
              <a:t>الجميع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F5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التطبيق الشخصي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dirty="0" err="1"/>
              <a:t>تعلمت</a:t>
            </a:r>
            <a:r>
              <a:rPr dirty="0"/>
              <a:t> </a:t>
            </a:r>
            <a:r>
              <a:rPr dirty="0" err="1"/>
              <a:t>أن</a:t>
            </a:r>
            <a:r>
              <a:rPr dirty="0"/>
              <a:t> </a:t>
            </a:r>
            <a:r>
              <a:rPr dirty="0" err="1"/>
              <a:t>الإيمان</a:t>
            </a:r>
            <a:r>
              <a:rPr dirty="0"/>
              <a:t> </a:t>
            </a:r>
            <a:r>
              <a:rPr dirty="0" err="1"/>
              <a:t>يظهر</a:t>
            </a:r>
            <a:r>
              <a:rPr dirty="0"/>
              <a:t> </a:t>
            </a:r>
            <a:r>
              <a:rPr dirty="0" err="1"/>
              <a:t>في</a:t>
            </a:r>
            <a:r>
              <a:rPr dirty="0"/>
              <a:t> </a:t>
            </a:r>
            <a:r>
              <a:rPr dirty="0" err="1"/>
              <a:t>الأعمال</a:t>
            </a:r>
            <a:endParaRPr lang="ar-JO" dirty="0"/>
          </a:p>
          <a:p>
            <a:pPr marL="0" indent="0" algn="r">
              <a:buNone/>
            </a:pPr>
            <a:r>
              <a:rPr dirty="0" err="1"/>
              <a:t>لو</a:t>
            </a:r>
            <a:r>
              <a:rPr dirty="0"/>
              <a:t> </a:t>
            </a:r>
            <a:r>
              <a:rPr dirty="0" err="1"/>
              <a:t>كنت</a:t>
            </a:r>
            <a:r>
              <a:rPr dirty="0"/>
              <a:t> </a:t>
            </a:r>
            <a:r>
              <a:rPr dirty="0" err="1"/>
              <a:t>مكانها</a:t>
            </a:r>
            <a:r>
              <a:rPr dirty="0"/>
              <a:t> </a:t>
            </a:r>
            <a:r>
              <a:rPr dirty="0" err="1"/>
              <a:t>لخدمت</a:t>
            </a:r>
            <a:r>
              <a:rPr dirty="0"/>
              <a:t> </a:t>
            </a:r>
            <a:r>
              <a:rPr dirty="0" err="1"/>
              <a:t>الآخرين</a:t>
            </a:r>
            <a:r>
              <a:rPr lang="ar-JO" dirty="0"/>
              <a:t> و الفقراء</a:t>
            </a:r>
            <a:r>
              <a:rPr dirty="0"/>
              <a:t>.</a:t>
            </a:r>
          </a:p>
          <a:p>
            <a:pPr marL="0" indent="0" algn="r">
              <a:buNone/>
            </a:pPr>
            <a:r>
              <a:rPr dirty="0" err="1"/>
              <a:t>أكثر</a:t>
            </a:r>
            <a:r>
              <a:rPr dirty="0"/>
              <a:t> </a:t>
            </a:r>
            <a:r>
              <a:rPr dirty="0" err="1"/>
              <a:t>ما</a:t>
            </a:r>
            <a:r>
              <a:rPr dirty="0"/>
              <a:t> </a:t>
            </a:r>
            <a:r>
              <a:rPr dirty="0" err="1"/>
              <a:t>أعجبني</a:t>
            </a:r>
            <a:r>
              <a:rPr dirty="0"/>
              <a:t> </a:t>
            </a:r>
            <a:r>
              <a:rPr dirty="0" err="1"/>
              <a:t>فيها</a:t>
            </a:r>
            <a:r>
              <a:rPr dirty="0"/>
              <a:t> </a:t>
            </a:r>
            <a:r>
              <a:rPr dirty="0" err="1"/>
              <a:t>هو</a:t>
            </a:r>
            <a:r>
              <a:rPr dirty="0"/>
              <a:t> </a:t>
            </a:r>
            <a:r>
              <a:rPr dirty="0" err="1"/>
              <a:t>التواضع</a:t>
            </a:r>
            <a:r>
              <a:rPr dirty="0"/>
              <a:t> </a:t>
            </a:r>
            <a:r>
              <a:rPr dirty="0" err="1"/>
              <a:t>والمحبة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3182</TotalTime>
  <Words>155</Words>
  <Application>Microsoft Office PowerPoint</Application>
  <PresentationFormat>On-screen Show (4:3)</PresentationFormat>
  <Paragraphs>33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القديسة ماري ألفونسين</vt:lpstr>
      <vt:lpstr>من هي القديسة ماري ألفونسين؟</vt:lpstr>
      <vt:lpstr>خدمتها وإيمانها</vt:lpstr>
      <vt:lpstr>ومن الصفات التي كانت القدّيسة تتميّزبها</vt:lpstr>
      <vt:lpstr>أقوالها</vt:lpstr>
      <vt:lpstr>التطبيق الشخصي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القديسة ماري الفونسين</dc:title>
  <dc:subject/>
  <dc:creator>Rana Alnimri</dc:creator>
  <cp:keywords/>
  <dc:description>generated using python-pptx</dc:description>
  <cp:lastModifiedBy>Rana Alnimri</cp:lastModifiedBy>
  <cp:revision>2</cp:revision>
  <dcterms:created xsi:type="dcterms:W3CDTF">2013-01-27T09:14:16Z</dcterms:created>
  <dcterms:modified xsi:type="dcterms:W3CDTF">2025-11-19T10:17:52Z</dcterms:modified>
  <cp:category/>
</cp:coreProperties>
</file>