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88103-8DC1-15EC-AB59-D58B99AE5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5B78D-4211-98D2-DDF8-6DD7C36D2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4728E-BD5E-6BC8-4549-DDCACA504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397C0-A2D5-46D9-9DB3-37B2D932291F}" type="datetimeFigureOut">
              <a:rPr lang="en-US" smtClean="0"/>
              <a:t>25/11/2025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FB335-5D50-FCBE-D981-2419F3F9F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41BAC-C083-B66F-F66E-9324C179F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8385-7F87-450D-84F2-7730D0786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618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8768A-D81F-1D6D-7080-03D677CD3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6F7BBE-49D1-CC6D-1390-FF6FE064AF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AF21B-1BA2-8F82-1436-2E53ACCB4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397C0-A2D5-46D9-9DB3-37B2D932291F}" type="datetimeFigureOut">
              <a:rPr lang="en-US" smtClean="0"/>
              <a:t>25/11/2025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741E1-BF55-5AB7-63BB-3CCFD3E3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A21A4-C39D-F866-3237-C1BD5AF5C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8385-7F87-450D-84F2-7730D0786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4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9E4025-DC5D-9E12-CDBF-D9CB07400C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BF9784-A063-BEF3-7A9C-5A2D6627C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FDE3B-5752-AD2B-B363-1D3B098D2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397C0-A2D5-46D9-9DB3-37B2D932291F}" type="datetimeFigureOut">
              <a:rPr lang="en-US" smtClean="0"/>
              <a:t>25/11/2025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F85A8-F78A-EE0F-DB25-775EF259A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D6755-9F59-C7B0-CB52-64E0D0FC4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8385-7F87-450D-84F2-7730D0786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295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A2CF8-489B-41CE-C1FA-9CDCDC6C1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81040-2F9E-5B15-2F24-CF2220DB4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B6C13-A2B9-146C-BA2C-8E4BC0680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397C0-A2D5-46D9-9DB3-37B2D932291F}" type="datetimeFigureOut">
              <a:rPr lang="en-US" smtClean="0"/>
              <a:t>25/11/2025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E54E3-348A-D1D7-3E49-F3A42EDA0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B7A2A-77AF-A793-9B96-222CF445C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8385-7F87-450D-84F2-7730D0786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83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EE20C-9F91-2F52-DEE6-CB6833715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C0AB1-6A22-E0F6-31FD-EC3C0FF24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376CA-C731-16A6-A6D8-C47079D06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397C0-A2D5-46D9-9DB3-37B2D932291F}" type="datetimeFigureOut">
              <a:rPr lang="en-US" smtClean="0"/>
              <a:t>25/11/2025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FA7D7-BD69-BFE9-8965-B892106A5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9BDA1-5C86-908E-8AAA-9CF543BD2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8385-7F87-450D-84F2-7730D0786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3754-5E62-88A5-B622-9C6FC8FD2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844AE-3B28-7DB7-268F-AEF6D3FD41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C1A8E3-705F-32E5-70E3-89606CC7E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FE2AD-9F30-849A-BBB9-02A210E18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397C0-A2D5-46D9-9DB3-37B2D932291F}" type="datetimeFigureOut">
              <a:rPr lang="en-US" smtClean="0"/>
              <a:t>25/11/2025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9AFB5-07FB-0A1F-874A-C95968AEC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37C64-F90F-06D5-12E8-9BA09EF4A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8385-7F87-450D-84F2-7730D0786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4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AE6C-5714-EA43-5554-FF0659702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73E7E1-0777-8122-A938-D35FACD1F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24296C-D31E-0482-A7AF-335DE29F7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2C3C14-03F4-2ED3-853B-5FA2F94FA8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DC7D63-B9FC-0E71-3A6F-A0C1D6F521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BDF21E-40B8-F8B3-8947-27E4AA1B2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397C0-A2D5-46D9-9DB3-37B2D932291F}" type="datetimeFigureOut">
              <a:rPr lang="en-US" smtClean="0"/>
              <a:t>25/11/2025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9CFB12-1D54-F332-73A4-9C15AB57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DADCEE-0713-5A0B-1BBC-6A359EA82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8385-7F87-450D-84F2-7730D0786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88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F021F-EAF8-7888-0FB8-E3F0A2E4F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C25378-1113-ABDA-F24A-48F96080C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397C0-A2D5-46D9-9DB3-37B2D932291F}" type="datetimeFigureOut">
              <a:rPr lang="en-US" smtClean="0"/>
              <a:t>25/11/2025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6724E6-7708-FB7C-A466-399F4D287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F0BEF4-215B-6473-F2C5-919CEA471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8385-7F87-450D-84F2-7730D0786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70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6EC984-15D6-A4AC-ADEC-63D65552D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397C0-A2D5-46D9-9DB3-37B2D932291F}" type="datetimeFigureOut">
              <a:rPr lang="en-US" smtClean="0"/>
              <a:t>25/11/2025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7630B3-AAF5-D884-32F7-934069701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9FFB5C-E4AD-21F2-AA00-0651F0D0E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8385-7F87-450D-84F2-7730D0786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7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95584-9ACB-5582-FED2-892987391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BF5FB-B017-8E43-EDA9-06646D44E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061EBE-79BE-4F04-5B04-2F4C1EDFA5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D7DCF-4576-5098-C045-EE6A77FF0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397C0-A2D5-46D9-9DB3-37B2D932291F}" type="datetimeFigureOut">
              <a:rPr lang="en-US" smtClean="0"/>
              <a:t>25/11/2025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56CF7F-0AA4-0B4D-8471-F6FF3BD24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315736-411D-72FD-9F5E-8F871EC65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8385-7F87-450D-84F2-7730D0786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527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D788C-6C73-2FB6-ACDE-3471771A9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F71074-3E34-B16D-5D14-406F8F35AE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27756D-7108-03DB-A595-71E45139E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827C4-A4F6-DE7B-0527-A39C2A55B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397C0-A2D5-46D9-9DB3-37B2D932291F}" type="datetimeFigureOut">
              <a:rPr lang="en-US" smtClean="0"/>
              <a:t>25/11/2025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E57B4-5BA7-B7D2-0062-F621A2601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80844-97C9-AE76-B402-BFF56AEBC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8385-7F87-450D-84F2-7730D0786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9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642C3D-D293-716B-276F-F8BD91CF2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D001C-7043-F75A-C0FA-C7C013F1A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58FF7-BF86-6A91-E8BE-73051CA546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C397C0-A2D5-46D9-9DB3-37B2D932291F}" type="datetimeFigureOut">
              <a:rPr lang="en-US" smtClean="0"/>
              <a:t>25/11/2025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645AE-C103-1EF1-DFBF-9365EDED15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A0EBC-F8EC-D687-1CD5-4354083228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3E8385-7F87-450D-84F2-7730D0786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1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1FF70-6B95-6B2E-BB6E-07494A4BC5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JO" sz="11500" b="1" dirty="0">
                <a:solidFill>
                  <a:srgbClr val="FF66CC"/>
                </a:solidFill>
              </a:rPr>
              <a:t>مهنتي في المستقبل</a:t>
            </a:r>
            <a:endParaRPr lang="en-US" sz="11500" b="1" dirty="0">
              <a:solidFill>
                <a:srgbClr val="FF66CC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9B1F32-A975-80DE-45AC-F424372139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735772"/>
          </a:xfrm>
        </p:spPr>
        <p:txBody>
          <a:bodyPr>
            <a:normAutofit lnSpcReduction="10000"/>
          </a:bodyPr>
          <a:lstStyle/>
          <a:p>
            <a:endParaRPr lang="ar-JO" dirty="0"/>
          </a:p>
          <a:p>
            <a:r>
              <a:rPr lang="ar-JO" sz="4800" b="1" dirty="0">
                <a:solidFill>
                  <a:srgbClr val="9999FF"/>
                </a:solidFill>
              </a:rPr>
              <a:t>سيلين سماره</a:t>
            </a:r>
          </a:p>
          <a:p>
            <a:r>
              <a:rPr lang="ar-JO" sz="3600" b="1" dirty="0">
                <a:solidFill>
                  <a:srgbClr val="9999FF"/>
                </a:solidFill>
              </a:rPr>
              <a:t>الثاني (و)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165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0031F-421A-06DD-E560-25AEFF025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6896" y="1057072"/>
            <a:ext cx="5257800" cy="1325563"/>
          </a:xfrm>
        </p:spPr>
        <p:txBody>
          <a:bodyPr>
            <a:normAutofit/>
          </a:bodyPr>
          <a:lstStyle/>
          <a:p>
            <a:pPr algn="r" rtl="1"/>
            <a:r>
              <a:rPr lang="ar-JO" sz="4800" b="1" dirty="0">
                <a:solidFill>
                  <a:srgbClr val="FF66CC"/>
                </a:solidFill>
              </a:rPr>
              <a:t>مهنتي المستقبلية؟</a:t>
            </a:r>
            <a:endParaRPr lang="en-US" sz="4800" b="1" dirty="0">
              <a:solidFill>
                <a:srgbClr val="FF66C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E5A58-1DA9-83FC-E3FA-8BC99BFD4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6994" y="2890684"/>
            <a:ext cx="8557702" cy="3414836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JO" sz="4000" b="1" dirty="0">
                <a:solidFill>
                  <a:srgbClr val="9999FF"/>
                </a:solidFill>
              </a:rPr>
              <a:t>عندما أكبر أحب أن أصبح</a:t>
            </a:r>
          </a:p>
          <a:p>
            <a:pPr marL="0" indent="0" algn="r" rtl="1">
              <a:buNone/>
            </a:pPr>
            <a:r>
              <a:rPr lang="ar-JO" sz="4000" b="1" dirty="0">
                <a:solidFill>
                  <a:srgbClr val="9999FF"/>
                </a:solidFill>
              </a:rPr>
              <a:t> </a:t>
            </a:r>
            <a:r>
              <a:rPr lang="ar-JO" sz="5400" b="1" dirty="0">
                <a:solidFill>
                  <a:srgbClr val="FF66CC"/>
                </a:solidFill>
              </a:rPr>
              <a:t>طبيبة أسنان</a:t>
            </a:r>
          </a:p>
          <a:p>
            <a:pPr marL="0" indent="0" algn="r" rtl="1">
              <a:buNone/>
            </a:pPr>
            <a:endParaRPr lang="ar-JO" sz="4000" b="1" dirty="0">
              <a:solidFill>
                <a:srgbClr val="9999FF"/>
              </a:solidFill>
            </a:endParaRPr>
          </a:p>
          <a:p>
            <a:pPr marL="0" indent="0" algn="r" rtl="1">
              <a:buNone/>
            </a:pPr>
            <a:r>
              <a:rPr lang="ar-JO" sz="4000" b="1" dirty="0">
                <a:solidFill>
                  <a:srgbClr val="9999FF"/>
                </a:solidFill>
              </a:rPr>
              <a:t>للتخفيف من آلام الناس و المحافظة على أسنانهم</a:t>
            </a:r>
            <a:br>
              <a:rPr lang="ar-JO" b="1" dirty="0">
                <a:solidFill>
                  <a:srgbClr val="9999FF"/>
                </a:solidFill>
              </a:rPr>
            </a:br>
            <a:br>
              <a:rPr lang="ar-JO" b="1" dirty="0">
                <a:solidFill>
                  <a:srgbClr val="9999FF"/>
                </a:solidFill>
              </a:rPr>
            </a:br>
            <a:endParaRPr lang="en-US" b="1" dirty="0">
              <a:solidFill>
                <a:srgbClr val="9999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E90EC5-AA99-E600-85F2-19AF40203D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676" y="0"/>
            <a:ext cx="4791744" cy="4458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282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artoon of a dentist and a couple of kids&#10;&#10;AI-generated content may be incorrect.">
            <a:extLst>
              <a:ext uri="{FF2B5EF4-FFF2-40B4-BE49-F238E27FC236}">
                <a16:creationId xmlns:a16="http://schemas.microsoft.com/office/drawing/2014/main" id="{6F1DCD33-0F60-ACAF-4293-A3ACCE8A23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177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578622-10C4-1C52-357F-6E7BAF725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974" y="365125"/>
            <a:ext cx="5021825" cy="1899912"/>
          </a:xfrm>
        </p:spPr>
        <p:txBody>
          <a:bodyPr>
            <a:normAutofit/>
          </a:bodyPr>
          <a:lstStyle/>
          <a:p>
            <a:pPr algn="r"/>
            <a:r>
              <a:rPr lang="ar-JO" sz="4000" b="1" dirty="0">
                <a:solidFill>
                  <a:srgbClr val="FF66CC"/>
                </a:solidFill>
              </a:rPr>
              <a:t>ماذا تفعل طبيبة الأسنان؟​</a:t>
            </a:r>
            <a:endParaRPr lang="en-US" sz="4000" b="1" dirty="0">
              <a:solidFill>
                <a:srgbClr val="FF66C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3BD10-5C1A-8BCC-2437-5A7D5C55F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0568" y="2434201"/>
            <a:ext cx="4523231" cy="3651967"/>
          </a:xfrm>
        </p:spPr>
        <p:txBody>
          <a:bodyPr>
            <a:normAutofit/>
          </a:bodyPr>
          <a:lstStyle/>
          <a:p>
            <a:pPr algn="r" rtl="1" fontAlgn="base"/>
            <a:r>
              <a:rPr lang="ar-JO" sz="4000" b="1" dirty="0">
                <a:solidFill>
                  <a:srgbClr val="9999FF"/>
                </a:solidFill>
              </a:rPr>
              <a:t>ت</a:t>
            </a:r>
            <a:r>
              <a:rPr lang="ar-AE" sz="4000" b="1" dirty="0">
                <a:solidFill>
                  <a:srgbClr val="9999FF"/>
                </a:solidFill>
              </a:rPr>
              <a:t>فحص الأسنان</a:t>
            </a:r>
            <a:r>
              <a:rPr lang="en-US" sz="4000" dirty="0">
                <a:solidFill>
                  <a:srgbClr val="9999FF"/>
                </a:solidFill>
              </a:rPr>
              <a:t>​</a:t>
            </a:r>
          </a:p>
          <a:p>
            <a:pPr algn="r" rtl="1" fontAlgn="base"/>
            <a:r>
              <a:rPr lang="ar-JO" sz="4000" b="1" dirty="0">
                <a:solidFill>
                  <a:srgbClr val="9999FF"/>
                </a:solidFill>
              </a:rPr>
              <a:t>ت</a:t>
            </a:r>
            <a:r>
              <a:rPr lang="ar-AE" sz="4000" b="1" dirty="0">
                <a:solidFill>
                  <a:srgbClr val="9999FF"/>
                </a:solidFill>
              </a:rPr>
              <a:t>ع</a:t>
            </a:r>
            <a:r>
              <a:rPr lang="ar-JO" sz="4000" b="1" dirty="0">
                <a:solidFill>
                  <a:srgbClr val="9999FF"/>
                </a:solidFill>
              </a:rPr>
              <a:t>الج</a:t>
            </a:r>
            <a:r>
              <a:rPr lang="ar-AE" sz="4000" b="1" dirty="0">
                <a:solidFill>
                  <a:srgbClr val="9999FF"/>
                </a:solidFill>
              </a:rPr>
              <a:t> مشاكل الأسنان</a:t>
            </a:r>
            <a:r>
              <a:rPr lang="en-US" sz="4000" dirty="0">
                <a:solidFill>
                  <a:srgbClr val="9999FF"/>
                </a:solidFill>
              </a:rPr>
              <a:t>​</a:t>
            </a:r>
          </a:p>
          <a:p>
            <a:pPr algn="r" rtl="1" fontAlgn="base"/>
            <a:r>
              <a:rPr lang="ar-JO" sz="4000" b="1" dirty="0">
                <a:solidFill>
                  <a:srgbClr val="9999FF"/>
                </a:solidFill>
              </a:rPr>
              <a:t>و</a:t>
            </a:r>
            <a:r>
              <a:rPr lang="ar-AE" sz="4000" b="1" dirty="0">
                <a:solidFill>
                  <a:srgbClr val="9999FF"/>
                </a:solidFill>
              </a:rPr>
              <a:t>تقد</a:t>
            </a:r>
            <a:r>
              <a:rPr lang="ar-JO" sz="4000" b="1" dirty="0">
                <a:solidFill>
                  <a:srgbClr val="9999FF"/>
                </a:solidFill>
              </a:rPr>
              <a:t>م</a:t>
            </a:r>
            <a:r>
              <a:rPr lang="ar-AE" sz="4000" b="1" dirty="0">
                <a:solidFill>
                  <a:srgbClr val="9999FF"/>
                </a:solidFill>
              </a:rPr>
              <a:t> النص</a:t>
            </a:r>
            <a:r>
              <a:rPr lang="ar-JO" sz="4000" b="1" dirty="0">
                <a:solidFill>
                  <a:srgbClr val="9999FF"/>
                </a:solidFill>
              </a:rPr>
              <a:t>يحة</a:t>
            </a:r>
            <a:r>
              <a:rPr lang="ar-AE" sz="4000" b="1" dirty="0">
                <a:solidFill>
                  <a:srgbClr val="9999FF"/>
                </a:solidFill>
              </a:rPr>
              <a:t> </a:t>
            </a:r>
            <a:r>
              <a:rPr lang="en-US" sz="3600" dirty="0">
                <a:solidFill>
                  <a:srgbClr val="9999FF"/>
                </a:solidFill>
              </a:rPr>
              <a:t>​</a:t>
            </a:r>
          </a:p>
          <a:p>
            <a:pPr marL="0" indent="0" rtl="1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34661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39123-944D-46B1-0939-FC8F151B2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6158" y="365126"/>
            <a:ext cx="5917642" cy="925936"/>
          </a:xfrm>
        </p:spPr>
        <p:txBody>
          <a:bodyPr>
            <a:normAutofit/>
          </a:bodyPr>
          <a:lstStyle/>
          <a:p>
            <a:pPr algn="r"/>
            <a:r>
              <a:rPr lang="ar-JO" sz="4800" b="1" dirty="0">
                <a:solidFill>
                  <a:srgbClr val="FF66CC"/>
                </a:solidFill>
              </a:rPr>
              <a:t>الخاتمة</a:t>
            </a:r>
            <a:endParaRPr lang="en-US" sz="4800" b="1" dirty="0">
              <a:solidFill>
                <a:srgbClr val="FF66C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EAA1E-62E8-382A-1FC7-748DAC506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0453" y="1595150"/>
            <a:ext cx="7503399" cy="2395773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JO" sz="4000" b="1" dirty="0">
                <a:solidFill>
                  <a:srgbClr val="9999FF"/>
                </a:solidFill>
              </a:rPr>
              <a:t>أتمنى أن أكون طبيبة مشهورة تساعد الجميع</a:t>
            </a:r>
          </a:p>
          <a:p>
            <a:pPr marL="0" indent="0" algn="r" rtl="1" fontAlgn="base">
              <a:buNone/>
            </a:pPr>
            <a:endParaRPr lang="en-US" b="1" dirty="0">
              <a:solidFill>
                <a:srgbClr val="9999FF"/>
              </a:solidFill>
            </a:endParaRPr>
          </a:p>
          <a:p>
            <a:pPr marL="0" indent="0" algn="r" rtl="1" fontAlgn="base">
              <a:buNone/>
            </a:pPr>
            <a:r>
              <a:rPr lang="ar-JO" sz="4000" b="1" dirty="0">
                <a:solidFill>
                  <a:srgbClr val="9999FF"/>
                </a:solidFill>
              </a:rPr>
              <a:t>ابتسموا دائمًا </a:t>
            </a:r>
            <a:r>
              <a:rPr lang="ar-JO" sz="4000" b="1" dirty="0">
                <a:solidFill>
                  <a:srgbClr val="9999FF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rgbClr val="9999FF"/>
              </a:solidFill>
            </a:endParaRPr>
          </a:p>
          <a:p>
            <a:pPr marL="0" indent="0" algn="r" rtl="1" fontAlgn="base">
              <a:buNone/>
            </a:pPr>
            <a:r>
              <a:rPr lang="ar-JO" sz="4000" b="1" dirty="0">
                <a:solidFill>
                  <a:srgbClr val="9999FF"/>
                </a:solidFill>
              </a:rPr>
              <a:t>ونظفوا أسنانكم كل يوم</a:t>
            </a:r>
            <a:r>
              <a:rPr lang="en-US" sz="4000" b="1" dirty="0">
                <a:solidFill>
                  <a:srgbClr val="9999FF"/>
                </a:solidFill>
              </a:rPr>
              <a:t>​</a:t>
            </a:r>
            <a:endParaRPr lang="ar-JO" sz="4000" b="1" dirty="0"/>
          </a:p>
          <a:p>
            <a:pPr marL="0" indent="0" algn="r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8B1022-0A38-2790-9BAF-29616FD83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81" y="4295011"/>
            <a:ext cx="4634324" cy="23957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A9F9A87-E57B-75A3-47F2-36152862AE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076700" cy="262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776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2808</TotalTime>
  <Words>68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Office Theme</vt:lpstr>
      <vt:lpstr>مهنتي في المستقبل</vt:lpstr>
      <vt:lpstr>مهنتي المستقبلية؟</vt:lpstr>
      <vt:lpstr>ماذا تفعل طبيبة الأسنان؟​</vt:lpstr>
      <vt:lpstr>الخاتمة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BAYYARI, Wafa</dc:creator>
  <cp:lastModifiedBy>BAYYARI, Wafa</cp:lastModifiedBy>
  <cp:revision>5</cp:revision>
  <dcterms:created xsi:type="dcterms:W3CDTF">2025-11-21T10:05:09Z</dcterms:created>
  <dcterms:modified xsi:type="dcterms:W3CDTF">2025-11-25T18:17:40Z</dcterms:modified>
</cp:coreProperties>
</file>