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5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4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3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1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8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0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5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9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0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2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2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220CB18-2369-3AA8-5012-B62318863DF0}"/>
              </a:ext>
            </a:extLst>
          </p:cNvPr>
          <p:cNvSpPr txBox="1">
            <a:spLocks/>
          </p:cNvSpPr>
          <p:nvPr/>
        </p:nvSpPr>
        <p:spPr>
          <a:xfrm>
            <a:off x="2445614" y="0"/>
            <a:ext cx="7588155" cy="223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sz="8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رحلة في ربوع عجلون</a:t>
            </a:r>
            <a:endParaRPr lang="en-US" sz="88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7BCC422-DE7E-A187-3393-60165572B9C5}"/>
              </a:ext>
            </a:extLst>
          </p:cNvPr>
          <p:cNvSpPr txBox="1">
            <a:spLocks/>
          </p:cNvSpPr>
          <p:nvPr/>
        </p:nvSpPr>
        <p:spPr>
          <a:xfrm>
            <a:off x="551501" y="4982657"/>
            <a:ext cx="2015351" cy="1414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JO" sz="3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تارا خليف</a:t>
            </a:r>
          </a:p>
          <a:p>
            <a:pPr marL="0" indent="0" algn="ctr">
              <a:buNone/>
            </a:pPr>
            <a:r>
              <a:rPr lang="ar-JO" sz="3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الثالث "أ"</a:t>
            </a:r>
          </a:p>
          <a:p>
            <a:pPr marL="0" indent="0" algn="ctr">
              <a:buNone/>
            </a:pPr>
            <a:r>
              <a:rPr lang="ar-JO" sz="3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18-9-2025</a:t>
            </a:r>
          </a:p>
          <a:p>
            <a:endParaRPr lang="ar-JO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5E3012-7865-1D1F-843B-922FA8736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tone castle with a staircase&#10;&#10;AI-generated content may be incorrect.">
            <a:extLst>
              <a:ext uri="{FF2B5EF4-FFF2-40B4-BE49-F238E27FC236}">
                <a16:creationId xmlns:a16="http://schemas.microsoft.com/office/drawing/2014/main" id="{A3BB4C5D-7022-4A0E-6957-05308A2DF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r="217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F22990-3713-BCE9-D549-537C53B99DEC}"/>
              </a:ext>
            </a:extLst>
          </p:cNvPr>
          <p:cNvSpPr txBox="1">
            <a:spLocks/>
          </p:cNvSpPr>
          <p:nvPr/>
        </p:nvSpPr>
        <p:spPr>
          <a:xfrm>
            <a:off x="7693820" y="2572544"/>
            <a:ext cx="5438774" cy="2363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ar-JO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قلعة عجلون</a:t>
            </a:r>
            <a:endParaRPr lang="en-US" sz="7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7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D59D2-DF5D-6352-2BC4-24A38599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6C03C1B-ACE5-0B9D-33A2-64DD23A05800}"/>
              </a:ext>
            </a:extLst>
          </p:cNvPr>
          <p:cNvSpPr txBox="1">
            <a:spLocks/>
          </p:cNvSpPr>
          <p:nvPr/>
        </p:nvSpPr>
        <p:spPr>
          <a:xfrm>
            <a:off x="2445614" y="0"/>
            <a:ext cx="7588155" cy="223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sz="8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رحلة في ربوع عجلون</a:t>
            </a:r>
            <a:endParaRPr lang="en-US" sz="88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56D1B13-99B2-FC01-8C6F-C3456A14661F}"/>
              </a:ext>
            </a:extLst>
          </p:cNvPr>
          <p:cNvSpPr txBox="1">
            <a:spLocks/>
          </p:cNvSpPr>
          <p:nvPr/>
        </p:nvSpPr>
        <p:spPr>
          <a:xfrm>
            <a:off x="551501" y="4982657"/>
            <a:ext cx="2015351" cy="1414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JO" sz="3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تارا خليف</a:t>
            </a:r>
          </a:p>
          <a:p>
            <a:pPr marL="0" indent="0" algn="ctr">
              <a:buNone/>
            </a:pPr>
            <a:r>
              <a:rPr lang="ar-JO" sz="3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الثالث "أ"</a:t>
            </a:r>
          </a:p>
          <a:p>
            <a:pPr marL="0" indent="0" algn="ctr">
              <a:buNone/>
            </a:pPr>
            <a:r>
              <a:rPr lang="ar-JO" sz="3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18-9-2025</a:t>
            </a:r>
          </a:p>
          <a:p>
            <a:endParaRPr lang="ar-JO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4" name="Picture 3" descr="A family posing for a picture&#10;&#10;AI-generated content may be incorrect.">
            <a:extLst>
              <a:ext uri="{FF2B5EF4-FFF2-40B4-BE49-F238E27FC236}">
                <a16:creationId xmlns:a16="http://schemas.microsoft.com/office/drawing/2014/main" id="{4E9BCF39-67AC-2045-1FA3-EAE4B11A1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4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D4453F-ACDA-892E-6C7E-FABF0E20F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DEDD77-5890-9867-26B3-65FD7BCFF317}"/>
              </a:ext>
            </a:extLst>
          </p:cNvPr>
          <p:cNvSpPr txBox="1">
            <a:spLocks/>
          </p:cNvSpPr>
          <p:nvPr/>
        </p:nvSpPr>
        <p:spPr>
          <a:xfrm>
            <a:off x="7542091" y="1466850"/>
            <a:ext cx="4009547" cy="4076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ar-JO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تلفريك عجلون</a:t>
            </a:r>
            <a:endParaRPr lang="en-US" sz="9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cable car going over a hill&#10;&#10;AI-generated content may be incorrect.">
            <a:extLst>
              <a:ext uri="{FF2B5EF4-FFF2-40B4-BE49-F238E27FC236}">
                <a16:creationId xmlns:a16="http://schemas.microsoft.com/office/drawing/2014/main" id="{9E5BEA27-CD9B-5A11-0E0F-37DEF4E60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5" r="-1" b="5990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999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7D9499-5156-0624-971F-AB5FC013F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مطعم الأكاديمية الملكية.. محمية غابات عجلون (@RzMzkNBYsOFwVJc) / X">
            <a:extLst>
              <a:ext uri="{FF2B5EF4-FFF2-40B4-BE49-F238E27FC236}">
                <a16:creationId xmlns:a16="http://schemas.microsoft.com/office/drawing/2014/main" id="{C9D2C57A-E946-25B4-0078-DF524E6BC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>
            <a:fillRect/>
          </a:stretch>
        </p:blipFill>
        <p:spPr bwMode="auto">
          <a:xfrm>
            <a:off x="2519309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4CB2E7-20C3-EF7C-91AB-67C1C3E67DA7}"/>
              </a:ext>
            </a:extLst>
          </p:cNvPr>
          <p:cNvSpPr txBox="1">
            <a:spLocks/>
          </p:cNvSpPr>
          <p:nvPr/>
        </p:nvSpPr>
        <p:spPr>
          <a:xfrm>
            <a:off x="372985" y="1529083"/>
            <a:ext cx="3707590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9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مطعم</a:t>
            </a:r>
            <a:endParaRPr lang="ar-JO" sz="9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ar-JO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عجلون</a:t>
            </a:r>
            <a:endParaRPr lang="en-US" sz="9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BD24C2E-8117-3173-420B-742AEEBF46C3}"/>
              </a:ext>
            </a:extLst>
          </p:cNvPr>
          <p:cNvSpPr txBox="1">
            <a:spLocks/>
          </p:cNvSpPr>
          <p:nvPr/>
        </p:nvSpPr>
        <p:spPr>
          <a:xfrm>
            <a:off x="315686" y="4687544"/>
            <a:ext cx="3822189" cy="531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محمية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عجلون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الملكية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186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32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eshtrakati31</dc:creator>
  <cp:lastModifiedBy>eshtrakati31</cp:lastModifiedBy>
  <cp:revision>1</cp:revision>
  <dcterms:created xsi:type="dcterms:W3CDTF">2025-09-16T14:23:19Z</dcterms:created>
  <dcterms:modified xsi:type="dcterms:W3CDTF">2025-09-16T18:15:32Z</dcterms:modified>
</cp:coreProperties>
</file>