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2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04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7762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722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6316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12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66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53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40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7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90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35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473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75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23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967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CF2A2-9318-4560-94FE-558B065CD89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4B4A931-3966-4776-A393-E8B81622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1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beildistrict.com/?p=41547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bouna.org/content/19-%D8%AA%D8%B4%D8%B1%D9%8A%D9%86-%D8%A7%D9%84%D8%AB%D8%A7%D9%86%D9%8A-%D8%A7%D9%84%D9%82%D8%AF%D9%8A%D8%B3%D8%A9-%D9%85%D8%A7%D8%B1%D9%8A-%D8%A3%D9%84%D9%81%D9%88%D9%86%D8%B3%D9%8A%D9%86-%D8%BA%D8%B7%D8%A7%D8%B3%D8%8C-%D9%85%D8%A4%D8%B3%D8%B3%D8%A9-%D8%B1%D9%87%D8%A8%D9%86%D8%A9-%D8%A7%D9%84%D9%88%D8%B1%D8%AF%D9%8A%D8%A9-%D8%A7%D9%84%D9%85%D9%82%D8%AF%D8%B3%D8%A9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en/view-image.php?image=175171&amp;picture=bird-vintage-script-paper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9D7FD-D2EB-EEA1-1BBC-5967E0ED4D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3166" y="1471782"/>
            <a:ext cx="7766936" cy="1646302"/>
          </a:xfrm>
        </p:spPr>
        <p:txBody>
          <a:bodyPr/>
          <a:lstStyle/>
          <a:p>
            <a:r>
              <a:rPr lang="ar-SA" dirty="0"/>
              <a:t>حياة القديسة ماري ألفونسين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C027B-770D-0B97-3D66-9CAF2A8AFA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60454" y="3429000"/>
            <a:ext cx="2549647" cy="1096899"/>
          </a:xfrm>
        </p:spPr>
        <p:txBody>
          <a:bodyPr/>
          <a:lstStyle/>
          <a:p>
            <a:r>
              <a:rPr lang="ar-JO" b="1" dirty="0"/>
              <a:t>كنده حدادين </a:t>
            </a:r>
          </a:p>
          <a:p>
            <a:r>
              <a:rPr lang="ar-JO" b="1" dirty="0"/>
              <a:t>6 ب</a:t>
            </a:r>
            <a:endParaRPr lang="en-US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6F7DA2-8314-2628-2B6E-B2BDF87A6A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3310085"/>
            <a:ext cx="4886176" cy="3528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121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C5473-74DA-16D6-89ED-8A5C33C2D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/>
              <a:t>من هي القديسة ماري ألفونسين؟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5B9A8-EE58-9D2C-89FA-98625C779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en-US" b="1" dirty="0"/>
          </a:p>
          <a:p>
            <a:pPr marL="0" indent="0" algn="r">
              <a:buNone/>
            </a:pPr>
            <a:r>
              <a:rPr lang="ar-SA" b="1" dirty="0"/>
              <a:t>وُلدت في القدس سنة 1843</a:t>
            </a:r>
            <a:r>
              <a:rPr lang="en-US" b="1" dirty="0"/>
              <a:t>.</a:t>
            </a:r>
          </a:p>
          <a:p>
            <a:pPr marL="0" lvl="0" indent="0" algn="r">
              <a:buNone/>
            </a:pPr>
            <a:r>
              <a:rPr lang="ar-SA" b="1" dirty="0"/>
              <a:t>كانت تحب مساعدة الناس والصلاة منذ صغرها</a:t>
            </a:r>
            <a:r>
              <a:rPr lang="en-US" b="1" dirty="0"/>
              <a:t>.</a:t>
            </a:r>
          </a:p>
          <a:p>
            <a:pPr marL="0" lvl="0" indent="0" algn="r">
              <a:buNone/>
            </a:pPr>
            <a:r>
              <a:rPr lang="ar-SA" b="1" dirty="0"/>
              <a:t>قررت أن تصبح راهبة لتخدم الله والكنيسة بكل إخلاص</a:t>
            </a:r>
            <a:r>
              <a:rPr lang="en-US" b="1" dirty="0"/>
              <a:t>.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043691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9E837-F5CE-C8D7-43F6-4D835A6E0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/>
              <a:t>خدمتها وإيمانها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0FA50-EA86-AE00-CEDC-D673453DC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SA" b="1" dirty="0">
                <a:cs typeface="+mj-cs"/>
              </a:rPr>
              <a:t>خدمت الفقراء والمحتاجين بمحبة كبيرة وتواضع</a:t>
            </a:r>
            <a:r>
              <a:rPr lang="en-US" b="1" dirty="0">
                <a:cs typeface="+mj-cs"/>
              </a:rPr>
              <a:t>.</a:t>
            </a:r>
          </a:p>
          <a:p>
            <a:pPr marL="0" lvl="0" indent="0" algn="r">
              <a:buNone/>
            </a:pPr>
            <a:r>
              <a:rPr lang="ar-SA" b="1" dirty="0">
                <a:cs typeface="+mj-cs"/>
              </a:rPr>
              <a:t>أسست رهبنة الوردية</a:t>
            </a:r>
            <a:r>
              <a:rPr lang="ar-JO" b="1" dirty="0">
                <a:cs typeface="+mj-cs"/>
              </a:rPr>
              <a:t> </a:t>
            </a:r>
            <a:r>
              <a:rPr lang="ar-JO" b="1" dirty="0"/>
              <a:t>في القدس عام 1883 بهدف نقل تعاليم الإنجي و جعل المرأة قادرة على تربية أجيال صالحة. </a:t>
            </a:r>
            <a:r>
              <a:rPr lang="en-US" b="1" dirty="0">
                <a:cs typeface="+mj-cs"/>
              </a:rPr>
              <a:t>.</a:t>
            </a:r>
          </a:p>
          <a:p>
            <a:pPr marL="0" lvl="0" indent="0" algn="r">
              <a:buNone/>
            </a:pPr>
            <a:r>
              <a:rPr lang="ar-SA" b="1" dirty="0">
                <a:cs typeface="+mj-cs"/>
              </a:rPr>
              <a:t>كانت علاقتها قوية جداً بالعذراء مريم</a:t>
            </a:r>
            <a:r>
              <a:rPr lang="en-US" b="1" dirty="0">
                <a:cs typeface="+mj-cs"/>
              </a:rPr>
              <a:t>.</a:t>
            </a:r>
          </a:p>
          <a:p>
            <a:pPr marL="0" indent="0" algn="r">
              <a:buNone/>
            </a:pPr>
            <a:r>
              <a:rPr lang="ar-SA" b="1" dirty="0">
                <a:cs typeface="+mj-cs"/>
              </a:rPr>
              <a:t>تميزت بصفات التواضع، الصبر، والإيمان العميق</a:t>
            </a:r>
            <a:endParaRPr lang="en-US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2421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4FA2E-F35D-D4D3-EFA8-BE9E338A7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/>
              <a:t>أقوالها وأفكارها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36C02-4AC6-D55D-92C8-F0CBA0C70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en-US" b="1" dirty="0"/>
          </a:p>
          <a:p>
            <a:pPr marL="0" indent="0" algn="r">
              <a:buNone/>
            </a:pPr>
            <a:r>
              <a:rPr lang="en-US" b="1" dirty="0"/>
              <a:t>"</a:t>
            </a:r>
            <a:r>
              <a:rPr lang="ar-SA" b="1" dirty="0"/>
              <a:t>افعل الخير بصمت، لأن الله وحده يراك</a:t>
            </a:r>
            <a:r>
              <a:rPr lang="en-US" b="1" dirty="0"/>
              <a:t>."</a:t>
            </a:r>
          </a:p>
          <a:p>
            <a:pPr marL="0" lvl="0" indent="0" algn="r">
              <a:buNone/>
            </a:pPr>
            <a:r>
              <a:rPr lang="ar-SA" b="1" dirty="0"/>
              <a:t>تعني هذه المقولة أن علينا أن نقوم بالأعمال الصالحة دون انتظار الشكر من أحد</a:t>
            </a:r>
            <a:r>
              <a:rPr lang="ar-JO" b="1" dirty="0"/>
              <a:t>.</a:t>
            </a:r>
            <a:endParaRPr lang="en-US" b="1" dirty="0"/>
          </a:p>
          <a:p>
            <a:pPr marL="0" indent="0" algn="r">
              <a:buNone/>
            </a:pPr>
            <a:r>
              <a:rPr lang="ar-JO" b="1" dirty="0"/>
              <a:t>يمكن </a:t>
            </a:r>
            <a:r>
              <a:rPr lang="ar-SA" b="1" dirty="0"/>
              <a:t>تطبيقها في حياتي عندما أساعد الآخرين بنية طيبة ومن غير م</a:t>
            </a:r>
            <a:r>
              <a:rPr lang="ar-JO" b="1" dirty="0"/>
              <a:t>قابل.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D23A0A-833D-249A-F2C8-3F43D06A5F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57064" t="36699" r="21389" b="6333"/>
          <a:stretch>
            <a:fillRect/>
          </a:stretch>
        </p:blipFill>
        <p:spPr>
          <a:xfrm>
            <a:off x="9324795" y="3921254"/>
            <a:ext cx="2189871" cy="2936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8886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3F786-0557-530D-C6D0-F8E384E69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/>
              <a:t>التطبيق الشخصي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B35BB-358E-0C84-6A6F-1A2C1556E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en-US" b="1" dirty="0"/>
              <a:t> </a:t>
            </a:r>
          </a:p>
          <a:p>
            <a:pPr marL="0" indent="0" algn="r">
              <a:buNone/>
            </a:pPr>
            <a:r>
              <a:rPr lang="ar-SA" b="1" dirty="0"/>
              <a:t>تعلمت منها أن الخدمة الحقيقية تكون في العطاء والمحبة</a:t>
            </a:r>
            <a:endParaRPr lang="en-US" b="1" dirty="0"/>
          </a:p>
          <a:p>
            <a:pPr marL="0" indent="0" algn="r">
              <a:buNone/>
            </a:pPr>
            <a:r>
              <a:rPr lang="ar-SA" b="1" dirty="0"/>
              <a:t>لو كنت مكانها، كنت سأستخدم حياتي في نشر السلام ومساعدة الناس</a:t>
            </a:r>
            <a:endParaRPr lang="en-US" b="1" dirty="0"/>
          </a:p>
          <a:p>
            <a:pPr marL="0" lvl="0" indent="0" algn="r">
              <a:buNone/>
            </a:pPr>
            <a:r>
              <a:rPr lang="ar-SA" b="1" dirty="0"/>
              <a:t>أكثر ما أعجبني في شخصيتها هو تواضعها وإيمانها القوي بالله</a:t>
            </a:r>
            <a:endParaRPr lang="en-US" b="1" dirty="0"/>
          </a:p>
          <a:p>
            <a:pPr marL="0" indent="0" algn="r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722270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ACD76-C8DE-6EBF-E796-372FB8B67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 </a:t>
            </a:r>
            <a:r>
              <a:rPr lang="ar-SA" b="1" dirty="0"/>
              <a:t>الخاتمة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AB0B5-2FF6-27BB-11FB-F93149214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br>
              <a:rPr lang="en-US" b="1" dirty="0"/>
            </a:br>
            <a:endParaRPr lang="en-US" b="1" dirty="0"/>
          </a:p>
          <a:p>
            <a:pPr marL="0" indent="0" algn="r">
              <a:buNone/>
            </a:pPr>
            <a:r>
              <a:rPr lang="ar-SA" b="1" dirty="0"/>
              <a:t>القديسة ماري ألفونسين هي قدوة رائعة في الإيمان والعمل الصالح،</a:t>
            </a:r>
            <a:br>
              <a:rPr lang="en-US" b="1" dirty="0"/>
            </a:br>
            <a:r>
              <a:rPr lang="ar-SA" b="1" dirty="0"/>
              <a:t>علمتنا أن المحبة والصلاة تصنعان المعجزات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276672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7FFFA4E-3189-EE78-AF3D-8205929658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251924" y="1031602"/>
            <a:ext cx="4794795" cy="4794795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3F32A40-D7E3-1D21-18E3-7ECB18049E69}"/>
              </a:ext>
            </a:extLst>
          </p:cNvPr>
          <p:cNvSpPr/>
          <p:nvPr/>
        </p:nvSpPr>
        <p:spPr>
          <a:xfrm>
            <a:off x="8801686" y="0"/>
            <a:ext cx="3390314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0E83C1B-EFC3-6F55-0A54-68BF8F79C680}"/>
              </a:ext>
            </a:extLst>
          </p:cNvPr>
          <p:cNvSpPr/>
          <p:nvPr/>
        </p:nvSpPr>
        <p:spPr>
          <a:xfrm>
            <a:off x="1" y="0"/>
            <a:ext cx="3390314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43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181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حياة القديسة ماري ألفونسين</vt:lpstr>
      <vt:lpstr>من هي القديسة ماري ألفونسين؟</vt:lpstr>
      <vt:lpstr>خدمتها وإيمانها</vt:lpstr>
      <vt:lpstr>أقوالها وأفكارها</vt:lpstr>
      <vt:lpstr>التطبيق الشخصي </vt:lpstr>
      <vt:lpstr> الخاتمة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Kinda Haddadin</dc:creator>
  <cp:lastModifiedBy>Kinda Haddadin</cp:lastModifiedBy>
  <cp:revision>3</cp:revision>
  <dcterms:created xsi:type="dcterms:W3CDTF">2025-11-13T16:27:50Z</dcterms:created>
  <dcterms:modified xsi:type="dcterms:W3CDTF">2025-11-14T16:07:53Z</dcterms:modified>
</cp:coreProperties>
</file>