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 Id="rId5" Type="http://schemas.openxmlformats.org/package/2006/relationships/metadata/thumbnail" Target="docProps/thumbnail.jpeg"/></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1" r:id="rId1"/>
  </p:sld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9143861" cy="6857895"/>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1pPr>
    <a:lvl2pPr marL="4572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2pPr>
    <a:lvl3pPr marL="914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3pPr>
    <a:lvl4pPr marL="13716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4pPr>
    <a:lvl5pPr marL="18288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5pPr>
    <a:lvl6pPr marL="22860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6pPr>
    <a:lvl7pPr marL="27432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7pPr>
    <a:lvl8pPr marL="3200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8pPr>
    <a:lvl9pPr marL="3200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autoAdjust="0"/>
    <p:restoredTop sz="94660" autoAdjust="0"/>
  </p:normalViewPr>
  <p:slideViewPr>
    <p:cSldViewPr>
      <p:cViewPr varScale="1">
        <p:scale>
          <a:sx n="95" d="100"/>
          <a:sy n="95" d="100"/>
        </p:scale>
        <p:origin x="0" y="0"/>
      </p:cViewPr>
      <p:guideLst>
        <p:guide orient="horz" pos="2880"/>
        <p:guide pos="2160"/>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标题幻灯片">
    <p:spTree>
      <p:nvGrpSpPr>
        <p:cNvPr id="1" name=""/>
        <p:cNvGrpSpPr/>
        <p:nvPr/>
      </p:nvGrpSpPr>
      <p:grpSpPr>
        <a:xfrm>
          <a:off x="0" y="0"/>
          <a:ext cx="0" cy="0"/>
          <a:chOff x="0" y="0"/>
          <a:chExt cx="0" cy="0"/>
        </a:xfrm>
      </p:grpSpPr>
      <p:sp>
        <p:nvSpPr>
          <p:cNvPr id="2" name="Text box"/>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Text box"/>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Text box"/>
          <p:cNvSpPr>
            <a:spLocks noGrp="1"/>
          </p:cNvSpPr>
          <p:nvPr>
            <p:ph type="ftr" sz="quarter" idx="11"/>
          </p:nvPr>
        </p:nvSpPr>
        <p:spPr/>
        <p:txBody>
          <a:bodyPr/>
          <a:lstStyle/>
          <a:p>
            <a:endParaRPr lang="zh-CN" altLang="en-US"/>
          </a:p>
        </p:txBody>
      </p:sp>
      <p:sp>
        <p:nvSpPr>
          <p:cNvPr id="6"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142112112"/>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标题和竖排文本">
    <p:spTree>
      <p:nvGrpSpPr>
        <p:cNvPr id="1" name=""/>
        <p:cNvGrpSpPr/>
        <p:nvPr/>
      </p:nvGrpSpPr>
      <p:grpSpPr>
        <a:xfrm>
          <a:off x="0" y="0"/>
          <a:ext cx="0" cy="0"/>
          <a:chOff x="0" y="0"/>
          <a:chExt cx="0" cy="0"/>
        </a:xfrm>
      </p:grpSpPr>
      <p:sp>
        <p:nvSpPr>
          <p:cNvPr id="2" name="Text box"/>
          <p:cNvSpPr>
            <a:spLocks noGrp="1"/>
          </p:cNvSpPr>
          <p:nvPr>
            <p:ph type="title"/>
          </p:nvPr>
        </p:nvSpPr>
        <p:spPr/>
        <p:txBody>
          <a:bodyPr/>
          <a:lstStyle/>
          <a:p>
            <a:r>
              <a:rPr lang="zh-CN" altLang="en-US" smtClean="0"/>
              <a:t>单击此处编辑母版标题样式</a:t>
            </a:r>
            <a:endParaRPr lang="zh-CN" altLang="en-US"/>
          </a:p>
        </p:txBody>
      </p:sp>
      <p:sp>
        <p:nvSpPr>
          <p:cNvPr id="3" name="Text box"/>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Text box"/>
          <p:cNvSpPr>
            <a:spLocks noGrp="1"/>
          </p:cNvSpPr>
          <p:nvPr>
            <p:ph type="ftr" sz="quarter" idx="11"/>
          </p:nvPr>
        </p:nvSpPr>
        <p:spPr/>
        <p:txBody>
          <a:bodyPr/>
          <a:lstStyle/>
          <a:p>
            <a:endParaRPr lang="zh-CN" altLang="en-US"/>
          </a:p>
        </p:txBody>
      </p:sp>
      <p:sp>
        <p:nvSpPr>
          <p:cNvPr id="6"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62655777"/>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垂直排列标题与文本">
    <p:spTree>
      <p:nvGrpSpPr>
        <p:cNvPr id="1" name=""/>
        <p:cNvGrpSpPr/>
        <p:nvPr/>
      </p:nvGrpSpPr>
      <p:grpSpPr>
        <a:xfrm>
          <a:off x="0" y="0"/>
          <a:ext cx="0" cy="0"/>
          <a:chOff x="0" y="0"/>
          <a:chExt cx="0" cy="0"/>
        </a:xfrm>
      </p:grpSpPr>
      <p:sp>
        <p:nvSpPr>
          <p:cNvPr id="2" name="Text box"/>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Text box"/>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Text box"/>
          <p:cNvSpPr>
            <a:spLocks noGrp="1"/>
          </p:cNvSpPr>
          <p:nvPr>
            <p:ph type="ftr" sz="quarter" idx="11"/>
          </p:nvPr>
        </p:nvSpPr>
        <p:spPr/>
        <p:txBody>
          <a:bodyPr/>
          <a:lstStyle/>
          <a:p>
            <a:endParaRPr lang="zh-CN" altLang="en-US"/>
          </a:p>
        </p:txBody>
      </p:sp>
      <p:sp>
        <p:nvSpPr>
          <p:cNvPr id="6"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519284366"/>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
        <p:nvSpPr>
          <p:cNvPr id="7" name="Text box"/>
          <p:cNvSpPr>
            <a:spLocks noGrp="1"/>
          </p:cNvSpPr>
          <p:nvPr>
            <p:ph type="title"/>
          </p:nvPr>
        </p:nvSpPr>
        <p:spPr>
          <a:xfrm rot="0">
            <a:off x="955547" y="1587753"/>
            <a:ext cx="10280904" cy="1778635"/>
          </a:xfrm>
          <a:prstGeom prst="rect"/>
          <a:noFill/>
          <a:ln w="12700" cmpd="sng" cap="flat">
            <a:noFill/>
            <a:prstDash val="solid"/>
            <a:miter/>
          </a:ln>
        </p:spPr>
        <p:txBody>
          <a:bodyPr vert="horz" wrap="square" lIns="91440" tIns="45720" rIns="91440" bIns="45720" anchor="ctr" anchorCtr="0">
            <a:prstTxWarp prst="textNoShape"/>
            <a:spAutoFit/>
          </a:bodyPr>
          <a:lstStyle/>
          <a:p>
            <a:endParaRPr lang="zh-CN" altLang="en-US" sz="11500" b="0" i="0">
              <a:solidFill>
                <a:srgbClr val="6C0000"/>
              </a:solidFill>
              <a:latin typeface="Times New Roman" pitchFamily="0" charset="0"/>
              <a:cs typeface="Times New Roman" pitchFamily="0" charset="0"/>
            </a:endParaRPr>
          </a:p>
        </p:txBody>
      </p:sp>
      <p:sp>
        <p:nvSpPr>
          <p:cNvPr id="8" name="Text box"/>
          <p:cNvSpPr>
            <a:spLocks noGrp="1"/>
          </p:cNvSpPr>
          <p:nvPr>
            <p:ph type="body" idx="4"/>
          </p:nvPr>
        </p:nvSpPr>
        <p:spPr>
          <a:xfrm rot="0">
            <a:off x="1169009" y="4706569"/>
            <a:ext cx="9853980" cy="1301114"/>
          </a:xfrm>
          <a:prstGeom prst="rect"/>
          <a:noFill/>
          <a:ln w="12700" cmpd="sng" cap="flat">
            <a:noFill/>
            <a:prstDash val="solid"/>
            <a:miter/>
          </a:ln>
        </p:spPr>
        <p:txBody>
          <a:bodyPr vert="horz" wrap="square" lIns="91440" tIns="45720" rIns="91440" bIns="45720" anchor="t" anchorCtr="0">
            <a:prstTxWarp prst="textNoShape"/>
            <a:spAutoFit/>
          </a:bodyPr>
          <a:lstStyle/>
          <a:p>
            <a:endParaRPr lang="zh-CN" altLang="en-US" b="0" i="0">
              <a:solidFill>
                <a:schemeClr val="tx1"/>
              </a:solidFill>
            </a:endParaRPr>
          </a:p>
        </p:txBody>
      </p:sp>
      <p:sp>
        <p:nvSpPr>
          <p:cNvPr id="9" name="Text box"/>
          <p:cNvSpPr>
            <a:spLocks noGrp="1"/>
          </p:cNvSpPr>
          <p:nvPr>
            <p:ph type="ftr" idx="5"/>
          </p:nvPr>
        </p:nvSpPr>
        <p:spPr>
          <a:xfrm rot="0">
            <a:off x="4038600" y="6356349"/>
            <a:ext cx="4114800" cy="365125"/>
          </a:xfrm>
          <a:prstGeom prst="rect"/>
          <a:noFill/>
          <a:ln cmpd="sng" cap="flat">
            <a:noFill/>
            <a:prstDash val="solid"/>
            <a:miter/>
          </a:ln>
        </p:spPr>
        <p:txBody>
          <a:bodyPr vert="horz" wrap="square" lIns="0" tIns="0" rIns="0" bIns="0" anchor="ctr" anchorCtr="0">
            <a:prstTxWarp prst="textNoShape"/>
          </a:bodyPr>
          <a:lstStyle/>
          <a:p>
            <a:pPr algn="ctr"/>
            <a:endParaRPr lang="zh-CN" altLang="en-US" sz="1200">
              <a:solidFill>
                <a:srgbClr val="898989"/>
              </a:solidFill>
              <a:latin typeface="Calibri" pitchFamily="0" charset="0"/>
              <a:ea typeface="等线" pitchFamily="0" charset="0"/>
              <a:cs typeface="Calibri" pitchFamily="0" charset="0"/>
            </a:endParaRPr>
          </a:p>
        </p:txBody>
      </p:sp>
      <p:sp>
        <p:nvSpPr>
          <p:cNvPr id="10" name="Text box"/>
          <p:cNvSpPr>
            <a:spLocks noGrp="1"/>
          </p:cNvSpPr>
          <p:nvPr>
            <p:ph type="dt" idx="6"/>
          </p:nvPr>
        </p:nvSpPr>
        <p:spPr>
          <a:xfrm rot="0">
            <a:off x="838200" y="6356349"/>
            <a:ext cx="2743200" cy="365125"/>
          </a:xfrm>
          <a:prstGeom prst="rect"/>
          <a:noFill/>
          <a:ln cmpd="sng" cap="flat">
            <a:noFill/>
            <a:prstDash val="solid"/>
            <a:miter/>
          </a:ln>
        </p:spPr>
        <p:txBody>
          <a:bodyPr vert="horz" wrap="square" lIns="0" tIns="0" rIns="0" bIns="0" anchor="ctr" anchorCtr="0">
            <a:prstTxWarp prst="textNoShape"/>
          </a:bodyPr>
          <a:lstStyle/>
          <a:p>
            <a:pPr algn="l"/>
            <a:r>
              <a:rPr lang="en-US" altLang="zh-CN" sz="1200">
                <a:solidFill>
                  <a:srgbClr val="898989"/>
                </a:solidFill>
                <a:latin typeface="Calibri" pitchFamily="0" charset="0"/>
                <a:ea typeface="等线" pitchFamily="0" charset="0"/>
                <a:cs typeface="Calibri" pitchFamily="0" charset="0"/>
              </a:rPr>
              <a:t>Date/Time</a:t>
            </a:r>
            <a:endParaRPr lang="zh-CN" altLang="en-US" sz="1200">
              <a:solidFill>
                <a:srgbClr val="898989"/>
              </a:solidFill>
              <a:latin typeface="Calibri" pitchFamily="0" charset="0"/>
              <a:ea typeface="等线" pitchFamily="0" charset="0"/>
              <a:cs typeface="Calibri" pitchFamily="0" charset="0"/>
            </a:endParaRPr>
          </a:p>
        </p:txBody>
      </p:sp>
      <p:sp>
        <p:nvSpPr>
          <p:cNvPr id="11" name="Text box"/>
          <p:cNvSpPr>
            <a:spLocks noGrp="1"/>
          </p:cNvSpPr>
          <p:nvPr>
            <p:ph type="sldNum" idx="7"/>
          </p:nvPr>
        </p:nvSpPr>
        <p:spPr>
          <a:xfrm rot="0">
            <a:off x="8610600" y="6356349"/>
            <a:ext cx="2743200" cy="365125"/>
          </a:xfrm>
          <a:prstGeom prst="rect"/>
          <a:noFill/>
          <a:ln cmpd="sng" cap="flat">
            <a:noFill/>
            <a:prstDash val="solid"/>
            <a:miter/>
          </a:ln>
        </p:spPr>
        <p:txBody>
          <a:bodyPr vert="horz" wrap="square" lIns="0" tIns="0" rIns="0" bIns="0" anchor="ctr" anchorCtr="0">
            <a:prstTxWarp prst="textNoShape"/>
          </a:bodyPr>
          <a:lstStyle/>
          <a:p>
            <a:pPr algn="r"/>
            <a:fld id="{CAD2D6BD-DE1B-4B5F-8B41-2702339687B9}" type="slidenum">
              <a:rPr lang="en-US" altLang="zh-CN" sz="1200" b="0" i="0" u="none" strike="noStrike" kern="1200" cap="none" spc="0" baseline="0">
                <a:solidFill>
                  <a:srgbClr val="898989"/>
                </a:solidFill>
                <a:latin typeface="Calibri" pitchFamily="0" charset="0"/>
                <a:ea typeface="等线" pitchFamily="0" charset="0"/>
                <a:cs typeface="Calibri" pitchFamily="0" charset="0"/>
              </a:rPr>
              <a:t>&lt;#&gt;</a:t>
            </a:fld>
            <a:endParaRPr lang="zh-CN" altLang="en-US" sz="1200">
              <a:solidFill>
                <a:srgbClr val="898989"/>
              </a:solidFill>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894522859"/>
      </p:ext>
    </p:extLst>
  </p:cSld>
  <p:clrMapOvr>
    <a:masterClrMapping/>
  </p:clrMapOvr>
  <p:hf sldNum="0"/>
</p:sldLayout>
</file>

<file path=ppt/slideLayouts/slideLayout13.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sp>
        <p:nvSpPr>
          <p:cNvPr id="14" name="Text box"/>
          <p:cNvSpPr>
            <a:spLocks noGrp="1"/>
          </p:cNvSpPr>
          <p:nvPr>
            <p:ph type="title"/>
          </p:nvPr>
        </p:nvSpPr>
        <p:spPr>
          <a:xfrm rot="0">
            <a:off x="838200" y="365124"/>
            <a:ext cx="10515600" cy="1325562"/>
          </a:xfrm>
          <a:prstGeom prst="rect"/>
          <a:noFill/>
          <a:ln w="12700" cmpd="sng" cap="flat">
            <a:noFill/>
            <a:prstDash val="solid"/>
            <a:miter/>
          </a:ln>
        </p:spPr>
        <p:txBody>
          <a:bodyPr vert="horz" wrap="square" lIns="91440" tIns="45720" rIns="91440" bIns="45720" anchor="ctr" anchorCtr="0">
            <a:prstTxWarp prst="textNoShape"/>
          </a:bodyPr>
          <a:lstStyle/>
          <a:p>
            <a:r>
              <a:rPr lang="en-US" altLang="zh-CN"/>
              <a:t>Click to edit Master title style</a:t>
            </a:r>
            <a:endParaRPr lang="zh-CN" altLang="en-US"/>
          </a:p>
        </p:txBody>
      </p:sp>
      <p:sp>
        <p:nvSpPr>
          <p:cNvPr id="15" name="Text box"/>
          <p:cNvSpPr>
            <a:spLocks noGrp="1"/>
          </p:cNvSpPr>
          <p:nvPr>
            <p:ph type="body" idx="1"/>
          </p:nvPr>
        </p:nvSpPr>
        <p:spPr>
          <a:xfrm rot="0">
            <a:off x="838200" y="1825625"/>
            <a:ext cx="5181599" cy="4351338"/>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6" name="Text box"/>
          <p:cNvSpPr>
            <a:spLocks noGrp="1"/>
          </p:cNvSpPr>
          <p:nvPr>
            <p:ph type="body" idx="2"/>
          </p:nvPr>
        </p:nvSpPr>
        <p:spPr>
          <a:xfrm rot="0">
            <a:off x="6172200" y="1825625"/>
            <a:ext cx="5181599" cy="4351338"/>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17" name="Text box"/>
          <p:cNvSpPr>
            <a:spLocks noGrp="1"/>
          </p:cNvSpPr>
          <p:nvPr>
            <p:ph type="dt" idx="10"/>
          </p:nvPr>
        </p:nvSpPr>
        <p:spPr>
          <a:xfrm rot="0">
            <a:off x="838200" y="6356349"/>
            <a:ext cx="2743200" cy="365125"/>
          </a:xfrm>
          <a:prstGeom prst="rect"/>
          <a:noFill/>
          <a:ln cmpd="sng" cap="flat">
            <a:noFill/>
            <a:prstDash val="solid"/>
            <a:miter/>
          </a:ln>
        </p:spPr>
        <p:txBody>
          <a:bodyPr vert="horz" wrap="square" lIns="91440" tIns="45720" rIns="91440" bIns="45720" anchor="ctr" anchorCtr="0">
            <a:prstTxWarp prst="textNoShape"/>
          </a:bodyPr>
          <a:lstStyle/>
          <a:p>
            <a:pPr algn="l"/>
            <a:r>
              <a:rPr lang="en-US" altLang="zh-CN" sz="1200">
                <a:solidFill>
                  <a:srgbClr val="898989"/>
                </a:solidFill>
                <a:latin typeface="Calibri" pitchFamily="0" charset="0"/>
                <a:ea typeface="等线" pitchFamily="0" charset="0"/>
                <a:cs typeface="Calibri" pitchFamily="0" charset="0"/>
              </a:rPr>
              <a:t>Date/Time</a:t>
            </a:r>
            <a:endParaRPr lang="zh-CN" altLang="en-US" sz="1200">
              <a:solidFill>
                <a:srgbClr val="898989"/>
              </a:solidFill>
              <a:latin typeface="Calibri" pitchFamily="0" charset="0"/>
              <a:ea typeface="等线" pitchFamily="0" charset="0"/>
              <a:cs typeface="Calibri" pitchFamily="0" charset="0"/>
            </a:endParaRPr>
          </a:p>
        </p:txBody>
      </p:sp>
      <p:sp>
        <p:nvSpPr>
          <p:cNvPr id="18" name="Text box"/>
          <p:cNvSpPr>
            <a:spLocks noGrp="1"/>
          </p:cNvSpPr>
          <p:nvPr>
            <p:ph type="ftr"/>
          </p:nvPr>
        </p:nvSpPr>
        <p:spPr>
          <a:xfrm rot="0">
            <a:off x="4038600" y="6356349"/>
            <a:ext cx="4114800" cy="365125"/>
          </a:xfrm>
          <a:prstGeom prst="rect"/>
          <a:noFill/>
          <a:ln cmpd="sng" cap="flat">
            <a:noFill/>
            <a:prstDash val="solid"/>
            <a:miter/>
          </a:ln>
        </p:spPr>
        <p:txBody>
          <a:bodyPr vert="horz" wrap="square" lIns="91440" tIns="45720" rIns="91440" bIns="45720" anchor="ctr" anchorCtr="0">
            <a:prstTxWarp prst="textNoShape"/>
          </a:bodyPr>
          <a:lstStyle/>
          <a:p>
            <a:pPr algn="ctr"/>
            <a:endParaRPr lang="zh-CN" altLang="en-US" sz="1200">
              <a:solidFill>
                <a:srgbClr val="898989"/>
              </a:solidFill>
              <a:latin typeface="Calibri" pitchFamily="0" charset="0"/>
              <a:ea typeface="等线" pitchFamily="0" charset="0"/>
              <a:cs typeface="Calibri" pitchFamily="0" charset="0"/>
            </a:endParaRPr>
          </a:p>
        </p:txBody>
      </p:sp>
      <p:sp>
        <p:nvSpPr>
          <p:cNvPr id="19" name="Text box"/>
          <p:cNvSpPr>
            <a:spLocks noGrp="1"/>
          </p:cNvSpPr>
          <p:nvPr>
            <p:ph type="sldNum"/>
          </p:nvPr>
        </p:nvSpPr>
        <p:spPr>
          <a:xfrm rot="0">
            <a:off x="8610600" y="6356349"/>
            <a:ext cx="2743200" cy="365125"/>
          </a:xfrm>
          <a:prstGeom prst="rect"/>
          <a:noFill/>
          <a:ln cmpd="sng" cap="flat">
            <a:noFill/>
            <a:prstDash val="solid"/>
            <a:miter/>
          </a:ln>
        </p:spPr>
        <p:txBody>
          <a:bodyPr vert="horz" wrap="square" lIns="91440" tIns="45720" rIns="91440" bIns="45720" anchor="ctr" anchorCtr="0">
            <a:prstTxWarp prst="textNoShape"/>
          </a:bodyPr>
          <a:lstStyle/>
          <a:p>
            <a:pPr algn="r"/>
            <a:fld id="{CAD2D6BD-DE1B-4B5F-8B41-2702339687B9}" type="slidenum">
              <a:rPr lang="en-US" altLang="zh-CN" sz="1200" b="0" i="0" u="none" strike="noStrike" kern="1200" cap="none" spc="0" baseline="0">
                <a:solidFill>
                  <a:srgbClr val="898989"/>
                </a:solidFill>
                <a:latin typeface="Calibri" pitchFamily="0" charset="0"/>
                <a:ea typeface="等线" pitchFamily="0" charset="0"/>
                <a:cs typeface="Calibri" pitchFamily="0" charset="0"/>
              </a:rPr>
              <a:t>&lt;#&gt;</a:t>
            </a:fld>
            <a:endParaRPr lang="zh-CN" altLang="en-US" sz="1200">
              <a:solidFill>
                <a:srgbClr val="898989"/>
              </a:solidFill>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734431546"/>
      </p:ext>
    </p:extLst>
  </p:cSld>
  <p:clrMapOvr>
    <a:masterClrMapping/>
  </p:clrMapOvr>
  <p:hf sldNum="0"/>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标题和内容">
    <p:spTree>
      <p:nvGrpSpPr>
        <p:cNvPr id="1" name=""/>
        <p:cNvGrpSpPr/>
        <p:nvPr/>
      </p:nvGrpSpPr>
      <p:grpSpPr>
        <a:xfrm>
          <a:off x="0" y="0"/>
          <a:ext cx="0" cy="0"/>
          <a:chOff x="0" y="0"/>
          <a:chExt cx="0" cy="0"/>
        </a:xfrm>
      </p:grpSpPr>
      <p:sp>
        <p:nvSpPr>
          <p:cNvPr id="2" name="Text box"/>
          <p:cNvSpPr>
            <a:spLocks noGrp="1"/>
          </p:cNvSpPr>
          <p:nvPr>
            <p:ph type="title"/>
          </p:nvPr>
        </p:nvSpPr>
        <p:spPr/>
        <p:txBody>
          <a:bodyPr/>
          <a:lstStyle/>
          <a:p>
            <a:r>
              <a:rPr lang="zh-CN" altLang="en-US" smtClean="0"/>
              <a:t>单击此处编辑母版标题样式</a:t>
            </a:r>
            <a:endParaRPr lang="zh-CN" altLang="en-US"/>
          </a:p>
        </p:txBody>
      </p:sp>
      <p:sp>
        <p:nvSpPr>
          <p:cNvPr id="3" name="Text box"/>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Text box"/>
          <p:cNvSpPr>
            <a:spLocks noGrp="1"/>
          </p:cNvSpPr>
          <p:nvPr>
            <p:ph type="ftr" sz="quarter" idx="11"/>
          </p:nvPr>
        </p:nvSpPr>
        <p:spPr/>
        <p:txBody>
          <a:bodyPr/>
          <a:lstStyle/>
          <a:p>
            <a:endParaRPr lang="zh-CN" altLang="en-US"/>
          </a:p>
        </p:txBody>
      </p:sp>
      <p:sp>
        <p:nvSpPr>
          <p:cNvPr id="6"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710259256"/>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节标题">
    <p:spTree>
      <p:nvGrpSpPr>
        <p:cNvPr id="1" name=""/>
        <p:cNvGrpSpPr/>
        <p:nvPr/>
      </p:nvGrpSpPr>
      <p:grpSpPr>
        <a:xfrm>
          <a:off x="0" y="0"/>
          <a:ext cx="0" cy="0"/>
          <a:chOff x="0" y="0"/>
          <a:chExt cx="0" cy="0"/>
        </a:xfrm>
      </p:grpSpPr>
      <p:sp>
        <p:nvSpPr>
          <p:cNvPr id="2" name="Text box"/>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box"/>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5" name="Text box"/>
          <p:cNvSpPr>
            <a:spLocks noGrp="1"/>
          </p:cNvSpPr>
          <p:nvPr>
            <p:ph type="ftr" sz="quarter" idx="11"/>
          </p:nvPr>
        </p:nvSpPr>
        <p:spPr/>
        <p:txBody>
          <a:bodyPr/>
          <a:lstStyle/>
          <a:p>
            <a:endParaRPr lang="zh-CN" altLang="en-US"/>
          </a:p>
        </p:txBody>
      </p:sp>
      <p:sp>
        <p:nvSpPr>
          <p:cNvPr id="6"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790504877"/>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两栏内容">
    <p:spTree>
      <p:nvGrpSpPr>
        <p:cNvPr id="1" name=""/>
        <p:cNvGrpSpPr/>
        <p:nvPr/>
      </p:nvGrpSpPr>
      <p:grpSpPr>
        <a:xfrm>
          <a:off x="0" y="0"/>
          <a:ext cx="0" cy="0"/>
          <a:chOff x="0" y="0"/>
          <a:chExt cx="0" cy="0"/>
        </a:xfrm>
      </p:grpSpPr>
      <p:sp>
        <p:nvSpPr>
          <p:cNvPr id="2" name="Text box"/>
          <p:cNvSpPr>
            <a:spLocks noGrp="1"/>
          </p:cNvSpPr>
          <p:nvPr>
            <p:ph type="title"/>
          </p:nvPr>
        </p:nvSpPr>
        <p:spPr/>
        <p:txBody>
          <a:bodyPr/>
          <a:lstStyle/>
          <a:p>
            <a:r>
              <a:rPr lang="zh-CN" altLang="en-US" smtClean="0"/>
              <a:t>单击此处编辑母版标题样式</a:t>
            </a:r>
            <a:endParaRPr lang="zh-CN" altLang="en-US"/>
          </a:p>
        </p:txBody>
      </p:sp>
      <p:sp>
        <p:nvSpPr>
          <p:cNvPr id="3" name="Text box"/>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Text box"/>
          <p:cNvSpPr>
            <a:spLocks noGrp="1"/>
          </p:cNvSpPr>
          <p:nvPr>
            <p:ph type="ftr" sz="quarter" idx="11"/>
          </p:nvPr>
        </p:nvSpPr>
        <p:spPr/>
        <p:txBody>
          <a:bodyPr/>
          <a:lstStyle/>
          <a:p>
            <a:endParaRPr lang="zh-CN" altLang="en-US"/>
          </a:p>
        </p:txBody>
      </p:sp>
      <p:sp>
        <p:nvSpPr>
          <p:cNvPr id="7"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864359055"/>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比较">
    <p:spTree>
      <p:nvGrpSpPr>
        <p:cNvPr id="1" name=""/>
        <p:cNvGrpSpPr/>
        <p:nvPr/>
      </p:nvGrpSpPr>
      <p:grpSpPr>
        <a:xfrm>
          <a:off x="0" y="0"/>
          <a:ext cx="0" cy="0"/>
          <a:chOff x="0" y="0"/>
          <a:chExt cx="0" cy="0"/>
        </a:xfrm>
      </p:grpSpPr>
      <p:sp>
        <p:nvSpPr>
          <p:cNvPr id="2" name="Text box"/>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Text box"/>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Text box"/>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box"/>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Text box"/>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8" name="Text box"/>
          <p:cNvSpPr>
            <a:spLocks noGrp="1"/>
          </p:cNvSpPr>
          <p:nvPr>
            <p:ph type="ftr" sz="quarter" idx="11"/>
          </p:nvPr>
        </p:nvSpPr>
        <p:spPr/>
        <p:txBody>
          <a:bodyPr/>
          <a:lstStyle/>
          <a:p>
            <a:endParaRPr lang="zh-CN" altLang="en-US"/>
          </a:p>
        </p:txBody>
      </p:sp>
      <p:sp>
        <p:nvSpPr>
          <p:cNvPr id="9"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227267400"/>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仅标题">
    <p:spTree>
      <p:nvGrpSpPr>
        <p:cNvPr id="1" name=""/>
        <p:cNvGrpSpPr/>
        <p:nvPr/>
      </p:nvGrpSpPr>
      <p:grpSpPr>
        <a:xfrm>
          <a:off x="0" y="0"/>
          <a:ext cx="0" cy="0"/>
          <a:chOff x="0" y="0"/>
          <a:chExt cx="0" cy="0"/>
        </a:xfrm>
      </p:grpSpPr>
      <p:sp>
        <p:nvSpPr>
          <p:cNvPr id="2" name="Text box"/>
          <p:cNvSpPr>
            <a:spLocks noGrp="1"/>
          </p:cNvSpPr>
          <p:nvPr>
            <p:ph type="title"/>
          </p:nvPr>
        </p:nvSpPr>
        <p:spPr/>
        <p:txBody>
          <a:bodyPr/>
          <a:lstStyle/>
          <a:p>
            <a:r>
              <a:rPr lang="zh-CN" altLang="en-US" smtClean="0"/>
              <a:t>单击此处编辑母版标题样式</a:t>
            </a:r>
            <a:endParaRPr lang="zh-CN" altLang="en-US"/>
          </a:p>
        </p:txBody>
      </p:sp>
      <p:sp>
        <p:nvSpPr>
          <p:cNvPr id="3"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4" name="Text box"/>
          <p:cNvSpPr>
            <a:spLocks noGrp="1"/>
          </p:cNvSpPr>
          <p:nvPr>
            <p:ph type="ftr" sz="quarter" idx="11"/>
          </p:nvPr>
        </p:nvSpPr>
        <p:spPr/>
        <p:txBody>
          <a:bodyPr/>
          <a:lstStyle/>
          <a:p>
            <a:endParaRPr lang="zh-CN" altLang="en-US"/>
          </a:p>
        </p:txBody>
      </p:sp>
      <p:sp>
        <p:nvSpPr>
          <p:cNvPr id="5"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844326155"/>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空白">
    <p:spTree>
      <p:nvGrpSpPr>
        <p:cNvPr id="1" name=""/>
        <p:cNvGrpSpPr/>
        <p:nvPr/>
      </p:nvGrpSpPr>
      <p:grpSpPr>
        <a:xfrm>
          <a:off x="0" y="0"/>
          <a:ext cx="0" cy="0"/>
          <a:chOff x="0" y="0"/>
          <a:chExt cx="0" cy="0"/>
        </a:xfrm>
      </p:grpSpPr>
      <p:sp>
        <p:nvSpPr>
          <p:cNvPr id="2"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3" name="Text box"/>
          <p:cNvSpPr>
            <a:spLocks noGrp="1"/>
          </p:cNvSpPr>
          <p:nvPr>
            <p:ph type="ftr" sz="quarter" idx="11"/>
          </p:nvPr>
        </p:nvSpPr>
        <p:spPr/>
        <p:txBody>
          <a:bodyPr/>
          <a:lstStyle/>
          <a:p>
            <a:endParaRPr lang="zh-CN" altLang="en-US"/>
          </a:p>
        </p:txBody>
      </p:sp>
      <p:sp>
        <p:nvSpPr>
          <p:cNvPr id="4"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895195824"/>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内容与标题">
    <p:spTree>
      <p:nvGrpSpPr>
        <p:cNvPr id="1" name=""/>
        <p:cNvGrpSpPr/>
        <p:nvPr/>
      </p:nvGrpSpPr>
      <p:grpSpPr>
        <a:xfrm>
          <a:off x="0" y="0"/>
          <a:ext cx="0" cy="0"/>
          <a:chOff x="0" y="0"/>
          <a:chExt cx="0" cy="0"/>
        </a:xfrm>
      </p:grpSpPr>
      <p:sp>
        <p:nvSpPr>
          <p:cNvPr id="2" name="Text box"/>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Text box"/>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box"/>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Text box"/>
          <p:cNvSpPr>
            <a:spLocks noGrp="1"/>
          </p:cNvSpPr>
          <p:nvPr>
            <p:ph type="ftr" sz="quarter" idx="11"/>
          </p:nvPr>
        </p:nvSpPr>
        <p:spPr/>
        <p:txBody>
          <a:bodyPr/>
          <a:lstStyle/>
          <a:p>
            <a:endParaRPr lang="zh-CN" altLang="en-US"/>
          </a:p>
        </p:txBody>
      </p:sp>
      <p:sp>
        <p:nvSpPr>
          <p:cNvPr id="7"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1237210967"/>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图片与标题">
    <p:spTree>
      <p:nvGrpSpPr>
        <p:cNvPr id="1" name=""/>
        <p:cNvGrpSpPr/>
        <p:nvPr/>
      </p:nvGrpSpPr>
      <p:grpSpPr>
        <a:xfrm>
          <a:off x="0" y="0"/>
          <a:ext cx="0" cy="0"/>
          <a:chOff x="0" y="0"/>
          <a:chExt cx="0" cy="0"/>
        </a:xfrm>
      </p:grpSpPr>
      <p:sp>
        <p:nvSpPr>
          <p:cNvPr id="2" name="Text box"/>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Text box"/>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box"/>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box"/>
          <p:cNvSpPr>
            <a:spLocks noGrp="1"/>
          </p:cNvSpPr>
          <p:nvPr>
            <p:ph type="dt" sz="half" idx="10"/>
          </p:nvPr>
        </p:nvSpPr>
        <p:spPr/>
        <p:txBody>
          <a:bodyPr/>
          <a:lstStyle/>
          <a:p>
            <a:fld id="{72514870-5082-4025-BC8A-5E070B8EB77D}" type="datetimeFigureOut">
              <a:rPr lang="zh-CN" altLang="en-US" smtClean="0"/>
              <a:t/>
            </a:fld>
            <a:endParaRPr lang="zh-CN" altLang="en-US"/>
          </a:p>
        </p:txBody>
      </p:sp>
      <p:sp>
        <p:nvSpPr>
          <p:cNvPr id="6" name="Text box"/>
          <p:cNvSpPr>
            <a:spLocks noGrp="1"/>
          </p:cNvSpPr>
          <p:nvPr>
            <p:ph type="ftr" sz="quarter" idx="11"/>
          </p:nvPr>
        </p:nvSpPr>
        <p:spPr/>
        <p:txBody>
          <a:bodyPr/>
          <a:lstStyle/>
          <a:p>
            <a:endParaRPr lang="zh-CN" altLang="en-US"/>
          </a:p>
        </p:txBody>
      </p:sp>
      <p:sp>
        <p:nvSpPr>
          <p:cNvPr id="7" name="Text box"/>
          <p:cNvSpPr>
            <a:spLocks noGrp="1"/>
          </p:cNvSpPr>
          <p:nvPr>
            <p:ph type="sldNum" sz="quarter" idx="12"/>
          </p:nvPr>
        </p:nvSpPr>
        <p:spPr/>
        <p:txBody>
          <a:bodyPr/>
          <a:lstStyle/>
          <a:p>
            <a:fld id="{3E00D155-3BB6-43CF-9AC4-BC63A66E74A9}" type="slidenum">
              <a:rPr lang="zh-CN" altLang="en-US" smtClean="0"/>
              <a:t/>
            </a:fld>
            <a:endParaRPr lang="zh-CN" altLang="en-US"/>
          </a:p>
        </p:txBody>
      </p:sp>
    </p:spTree>
    <p:extLst>
      <p:ext uri="{BB962C8B-B14F-4D97-AF65-F5344CB8AC3E}">
        <p14:creationId xmlns:p14="http://schemas.microsoft.com/office/powerpoint/2010/main" val="90473819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 name="Text box"/>
          <p:cNvSpPr>
            <a:spLocks noGrp="1"/>
          </p:cNvSpPr>
          <p:nvPr>
            <p:ph type="title"/>
          </p:nvPr>
        </p:nvSpPr>
        <p:spPr>
          <a:xfrm rot="0">
            <a:off x="838200" y="365124"/>
            <a:ext cx="10515600" cy="1325562"/>
          </a:xfrm>
          <a:prstGeom prst="rect"/>
          <a:noFill/>
          <a:ln w="12700" cmpd="sng" cap="flat">
            <a:noFill/>
            <a:prstDash val="solid"/>
            <a:miter/>
          </a:ln>
        </p:spPr>
        <p:txBody>
          <a:bodyPr vert="horz" wrap="square" lIns="91440" tIns="45720" rIns="91440" bIns="45720" anchor="ctr" anchorCtr="0">
            <a:prstTxWarp prst="textNoShape"/>
          </a:bodyPr>
          <a:lstStyle/>
          <a:p>
            <a:r>
              <a:rPr lang="en-US" altLang="zh-CN"/>
              <a:t>Click to edit Master title style</a:t>
            </a:r>
            <a:endParaRPr lang="zh-CN" altLang="en-US"/>
          </a:p>
        </p:txBody>
      </p:sp>
      <p:sp>
        <p:nvSpPr>
          <p:cNvPr id="3" name="Text box"/>
          <p:cNvSpPr>
            <a:spLocks noGrp="1"/>
          </p:cNvSpPr>
          <p:nvPr>
            <p:ph type="body" idx="1"/>
          </p:nvPr>
        </p:nvSpPr>
        <p:spPr>
          <a:xfrm rot="0">
            <a:off x="838200" y="1825625"/>
            <a:ext cx="10515600" cy="4351338"/>
          </a:xfrm>
          <a:prstGeom prst="rect"/>
          <a:noFill/>
          <a:ln w="12700" cmpd="sng" cap="flat">
            <a:noFill/>
            <a:prstDash val="solid"/>
            <a:miter/>
          </a:ln>
        </p:spPr>
        <p:txBody>
          <a:bodyPr vert="horz" wrap="square" lIns="91440" tIns="45720" rIns="91440" bIns="45720" anchor="t" anchorCtr="0">
            <a:prstTxWarp prst="textNoShape"/>
          </a:bodyPr>
          <a:lstStyle/>
          <a:p>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
        <p:nvSpPr>
          <p:cNvPr id="4" name="Text box"/>
          <p:cNvSpPr>
            <a:spLocks noGrp="1"/>
          </p:cNvSpPr>
          <p:nvPr>
            <p:ph type="dt" idx="2"/>
          </p:nvPr>
        </p:nvSpPr>
        <p:spPr>
          <a:xfrm rot="0">
            <a:off x="838200" y="6356349"/>
            <a:ext cx="2743200" cy="365125"/>
          </a:xfrm>
          <a:prstGeom prst="rect"/>
          <a:noFill/>
          <a:ln w="12700" cmpd="sng" cap="flat">
            <a:noFill/>
            <a:prstDash val="solid"/>
            <a:miter/>
          </a:ln>
        </p:spPr>
        <p:txBody>
          <a:bodyPr vert="horz" wrap="square" lIns="91440" tIns="45720" rIns="91440" bIns="45720" anchor="ctr" anchorCtr="0">
            <a:prstTxWarp prst="textNoShape"/>
          </a:bodyPr>
          <a:lstStyle/>
          <a:p>
            <a:pPr algn="l"/>
            <a:fld id="{CAD2D6BD-DE1B-4B5F-8B41-2702339687B9}" type="datetime1">
              <a:rPr lang="en-US" altLang="zh-CN" sz="1200">
                <a:solidFill>
                  <a:srgbClr val="898989"/>
                </a:solidFill>
                <a:latin typeface="Calibri" pitchFamily="0" charset="0"/>
                <a:ea typeface="等线" pitchFamily="0" charset="0"/>
                <a:cs typeface="Calibri" pitchFamily="0" charset="0"/>
              </a:rPr>
              <a:t>11/15/2025</a:t>
            </a:fld>
            <a:endParaRPr lang="zh-CN" altLang="en-US" sz="1200">
              <a:solidFill>
                <a:srgbClr val="898989"/>
              </a:solidFill>
              <a:latin typeface="Calibri" pitchFamily="0" charset="0"/>
              <a:ea typeface="等线" pitchFamily="0" charset="0"/>
              <a:cs typeface="Calibri" pitchFamily="0" charset="0"/>
            </a:endParaRPr>
          </a:p>
        </p:txBody>
      </p:sp>
      <p:sp>
        <p:nvSpPr>
          <p:cNvPr id="5" name="Text box"/>
          <p:cNvSpPr>
            <a:spLocks noGrp="1"/>
          </p:cNvSpPr>
          <p:nvPr>
            <p:ph type="ftr" idx="3"/>
          </p:nvPr>
        </p:nvSpPr>
        <p:spPr>
          <a:xfrm rot="0">
            <a:off x="4038600" y="6356349"/>
            <a:ext cx="4114800" cy="365125"/>
          </a:xfrm>
          <a:prstGeom prst="rect"/>
          <a:noFill/>
          <a:ln w="12700" cmpd="sng" cap="flat">
            <a:noFill/>
            <a:prstDash val="solid"/>
            <a:miter/>
          </a:ln>
        </p:spPr>
        <p:txBody>
          <a:bodyPr vert="horz" wrap="square" lIns="91440" tIns="45720" rIns="91440" bIns="45720" anchor="ctr" anchorCtr="0">
            <a:prstTxWarp prst="textNoShape"/>
          </a:bodyPr>
          <a:lstStyle/>
          <a:p>
            <a:pPr algn="ctr"/>
            <a:endParaRPr lang="zh-CN" altLang="en-US" sz="1200">
              <a:solidFill>
                <a:srgbClr val="898989"/>
              </a:solidFill>
              <a:latin typeface="Calibri" pitchFamily="0" charset="0"/>
              <a:ea typeface="等线" pitchFamily="0" charset="0"/>
              <a:cs typeface="Calibri" pitchFamily="0" charset="0"/>
            </a:endParaRPr>
          </a:p>
        </p:txBody>
      </p:sp>
      <p:sp>
        <p:nvSpPr>
          <p:cNvPr id="6" name="Text box"/>
          <p:cNvSpPr>
            <a:spLocks noGrp="1"/>
          </p:cNvSpPr>
          <p:nvPr>
            <p:ph type="sldNum" idx="4"/>
          </p:nvPr>
        </p:nvSpPr>
        <p:spPr>
          <a:xfrm rot="0">
            <a:off x="8610600" y="6356349"/>
            <a:ext cx="2743200" cy="365125"/>
          </a:xfrm>
          <a:prstGeom prst="rect"/>
          <a:noFill/>
          <a:ln w="12700" cmpd="sng" cap="flat">
            <a:noFill/>
            <a:prstDash val="solid"/>
            <a:miter/>
          </a:ln>
        </p:spPr>
        <p:txBody>
          <a:bodyPr vert="horz" wrap="square" lIns="91440" tIns="45720" rIns="91440" bIns="45720" anchor="ctr" anchorCtr="0">
            <a:prstTxWarp prst="textNoShape"/>
          </a:bodyPr>
          <a:lstStyle/>
          <a:p>
            <a:pPr algn="r"/>
            <a:fld id="{CAD2D6BD-DE1B-4B5F-8B41-2702339687B9}" type="slidenum">
              <a:rPr lang="en-US" altLang="zh-CN" sz="1200" b="0" i="0" u="none" strike="noStrike" kern="1200" cap="none" spc="0" baseline="0">
                <a:solidFill>
                  <a:srgbClr val="898989"/>
                </a:solidFill>
                <a:latin typeface="Calibri" pitchFamily="0" charset="0"/>
                <a:ea typeface="等线" pitchFamily="0" charset="0"/>
                <a:cs typeface="Calibri" pitchFamily="0" charset="0"/>
              </a:rPr>
              <a:t>&lt;#&gt;</a:t>
            </a:fld>
            <a:endParaRPr lang="zh-CN" altLang="en-US" sz="1200">
              <a:solidFill>
                <a:srgbClr val="898989"/>
              </a:solidFill>
              <a:latin typeface="Calibri" pitchFamily="0" charset="0"/>
              <a:ea typeface="等线" pitchFamily="0" charset="0"/>
              <a:cs typeface="Calibri" pitchFamily="0" charset="0"/>
            </a:endParaRPr>
          </a:p>
        </p:txBody>
      </p:sp>
    </p:spTree>
    <p:extLst>
      <p:ext uri="{BB962C8B-B14F-4D97-AF65-F5344CB8AC3E}">
        <p14:creationId xmlns:p14="http://schemas.microsoft.com/office/powerpoint/2010/main" val="151414212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lvl1pPr algn="l" defTabSz="914400" eaLnBrk="1" fontAlgn="auto" latinLnBrk="0" hangingPunct="1">
        <a:lnSpc>
          <a:spcPct val="90000"/>
        </a:lnSpc>
        <a:spcBef>
          <a:spcPts val="0"/>
        </a:spcBef>
        <a:buNone/>
        <a:defRPr sz="4400" kern="1200">
          <a:solidFill>
            <a:schemeClr val="tx1"/>
          </a:solidFill>
          <a:latin typeface="Calibri Light" pitchFamily="0" charset="0"/>
          <a:ea typeface="等线 Light" pitchFamily="0" charset="0"/>
          <a:cs typeface="Calibri Light" pitchFamily="0" charset="0"/>
        </a:defRPr>
      </a:lvl1pPr>
    </p:titleStyle>
    <p:bodyStyle>
      <a:lvl1pPr marL="228600" indent="-228600" algn="l" defTabSz="914400" eaLnBrk="1" fontAlgn="auto" latinLnBrk="0" hangingPunct="1">
        <a:lnSpc>
          <a:spcPct val="90000"/>
        </a:lnSpc>
        <a:spcBef>
          <a:spcPts val="1000"/>
        </a:spcBef>
        <a:buFont typeface="Arial" pitchFamily="34" charset="0"/>
        <a:buChar char="•"/>
        <a:defRPr sz="2800" kern="1200">
          <a:solidFill>
            <a:schemeClr val="tx1"/>
          </a:solidFill>
          <a:latin typeface="Calibri" pitchFamily="0" charset="0"/>
          <a:ea typeface="等线" pitchFamily="0" charset="0"/>
          <a:cs typeface="Calibri" pitchFamily="0" charset="0"/>
        </a:defRPr>
      </a:lvl1pPr>
      <a:lvl2pPr marL="685800" indent="-228600" algn="l" defTabSz="914400" eaLnBrk="1" fontAlgn="auto" latinLnBrk="0" hangingPunct="1">
        <a:lnSpc>
          <a:spcPct val="90000"/>
        </a:lnSpc>
        <a:spcBef>
          <a:spcPts val="500"/>
        </a:spcBef>
        <a:buFont typeface="Arial" pitchFamily="34" charset="0"/>
        <a:buChar char="•"/>
        <a:defRPr sz="2400" kern="1200">
          <a:solidFill>
            <a:schemeClr val="tx1"/>
          </a:solidFill>
          <a:latin typeface="Calibri" pitchFamily="0" charset="0"/>
          <a:ea typeface="等线" pitchFamily="0" charset="0"/>
          <a:cs typeface="Calibri" pitchFamily="0" charset="0"/>
        </a:defRPr>
      </a:lvl2pPr>
      <a:lvl3pPr marL="1143000" indent="-228600" algn="l" defTabSz="914400" eaLnBrk="1" fontAlgn="auto" latinLnBrk="0" hangingPunct="1">
        <a:lnSpc>
          <a:spcPct val="90000"/>
        </a:lnSpc>
        <a:spcBef>
          <a:spcPts val="500"/>
        </a:spcBef>
        <a:buFont typeface="Arial" pitchFamily="34" charset="0"/>
        <a:buChar char="•"/>
        <a:defRPr sz="2000" kern="1200">
          <a:solidFill>
            <a:schemeClr val="tx1"/>
          </a:solidFill>
          <a:latin typeface="Calibri" pitchFamily="0" charset="0"/>
          <a:ea typeface="等线" pitchFamily="0" charset="0"/>
          <a:cs typeface="Calibri" pitchFamily="0" charset="0"/>
        </a:defRPr>
      </a:lvl3pPr>
      <a:lvl4pPr marL="16002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4pPr>
      <a:lvl5pPr marL="20574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Calibri" pitchFamily="0" charset="0"/>
          <a:ea typeface="等线" pitchFamily="0" charset="0"/>
          <a:cs typeface="Calibri"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image" Target="../media/1.png"/><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image" Target="../media/2.png"/><Relationship Id="rId2"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image" Target="../media/3.png"/><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image" Target="../media/4.png"/><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image" Target="../media/5.png"/><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image" Target="../media/6.png"/><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image" Target="../media/7.png"/><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image" Target="../media/8.png"/><Relationship Id="rId2" Type="http://schemas.openxmlformats.org/officeDocument/2006/relationships/image" Target="../media/9.png"/><Relationship Id="rId3" Type="http://schemas.openxmlformats.org/officeDocument/2006/relationships/slideLayout" Target="../slideLayouts/slideLayout13.xml"/></Relationships>
</file>

<file path=ppt/slides/slide1.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2" name="Text box"/>
          <p:cNvSpPr>
            <a:spLocks noGrp="1"/>
          </p:cNvSpPr>
          <p:nvPr>
            <p:ph type="ctrTitle"/>
          </p:nvPr>
        </p:nvSpPr>
        <p:spPr>
          <a:xfrm rot="0">
            <a:off x="955546" y="924808"/>
            <a:ext cx="10779252" cy="1855893"/>
          </a:xfrm>
          <a:prstGeom prst="rect"/>
          <a:noFill/>
          <a:ln w="12700" cmpd="sng" cap="flat">
            <a:solidFill>
              <a:srgbClr val="990000"/>
            </a:solidFill>
            <a:prstDash val="solid"/>
            <a:round/>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5400" b="1" i="0" u="none" strike="noStrike" kern="1200" cap="none" spc="0" baseline="0">
                <a:solidFill>
                  <a:srgbClr val="800000"/>
                </a:solidFill>
                <a:latin typeface="Arial" pitchFamily="34" charset="0"/>
                <a:ea typeface="等线 Light" pitchFamily="0" charset="0"/>
                <a:cs typeface="Arial" pitchFamily="34" charset="0"/>
              </a:rPr>
              <a:t>القديسة ماري ألفونسين</a:t>
            </a:r>
            <a:br>
              <a:rPr lang="zh-CN" altLang="en-US" sz="5400" b="0" i="0" u="none" strike="noStrike" kern="1200" cap="none" spc="0" baseline="0">
                <a:solidFill>
                  <a:srgbClr val="800000"/>
                </a:solidFill>
                <a:latin typeface="Arial" pitchFamily="34" charset="0"/>
                <a:ea typeface="等线 Light" pitchFamily="0" charset="0"/>
                <a:cs typeface="Arial" pitchFamily="34" charset="0"/>
              </a:rPr>
            </a:br>
            <a:r>
              <a:rPr lang="en-US" altLang="zh-CN" sz="4000" b="0" i="0" u="none" strike="noStrike" kern="1200" cap="none" spc="0" baseline="0">
                <a:solidFill>
                  <a:srgbClr val="800000"/>
                </a:solidFill>
                <a:latin typeface="Arial" pitchFamily="34" charset="0"/>
                <a:ea typeface="等线 Light" pitchFamily="0" charset="0"/>
                <a:cs typeface="Arial" pitchFamily="34" charset="0"/>
              </a:rPr>
              <a:t>1843 – 1927</a:t>
            </a:r>
            <a:br>
              <a:rPr lang="zh-CN" altLang="en-US" sz="5400" b="0" i="0" u="none" strike="noStrike" kern="1200" cap="none" spc="0" baseline="0">
                <a:solidFill>
                  <a:srgbClr val="800000"/>
                </a:solidFill>
                <a:latin typeface="Arial" pitchFamily="34" charset="0"/>
                <a:ea typeface="等线 Light" pitchFamily="0" charset="0"/>
                <a:cs typeface="Arial" pitchFamily="34" charset="0"/>
              </a:rPr>
            </a:br>
            <a:r>
              <a:rPr lang="en-US" altLang="zh-CN" sz="4000" b="0" i="0" u="none" strike="noStrike" kern="1200" cap="none" spc="0" baseline="0">
                <a:solidFill>
                  <a:srgbClr val="800000"/>
                </a:solidFill>
                <a:latin typeface="Arial" pitchFamily="34" charset="0"/>
                <a:ea typeface="等线 Light" pitchFamily="0" charset="0"/>
                <a:cs typeface="Arial" pitchFamily="34" charset="0"/>
              </a:rPr>
              <a:t>يجب ان نملك فضيلة عظيمة لكي نعطي منها للأخرين</a:t>
            </a:r>
            <a:endParaRPr lang="zh-CN" altLang="en-US" sz="4000" b="0" i="0" u="none" strike="noStrike" kern="1200" cap="none" spc="0" baseline="0">
              <a:solidFill>
                <a:srgbClr val="800000"/>
              </a:solidFill>
              <a:latin typeface="Arial" pitchFamily="34" charset="0"/>
              <a:ea typeface="等线 Light" pitchFamily="0" charset="0"/>
              <a:cs typeface="Arial" pitchFamily="34" charset="0"/>
            </a:endParaRPr>
          </a:p>
        </p:txBody>
      </p:sp>
      <p:sp>
        <p:nvSpPr>
          <p:cNvPr id="13" name="Text box"/>
          <p:cNvSpPr>
            <a:spLocks noGrp="1"/>
          </p:cNvSpPr>
          <p:nvPr>
            <p:ph type="subTitle" idx="4"/>
          </p:nvPr>
        </p:nvSpPr>
        <p:spPr>
          <a:xfrm rot="0">
            <a:off x="955546" y="4267200"/>
            <a:ext cx="10779254" cy="2133599"/>
          </a:xfrm>
          <a:prstGeom prst="rect"/>
          <a:solidFill>
            <a:schemeClr val="bg1"/>
          </a:solidFill>
          <a:ln w="12700" cmpd="sng" cap="flat">
            <a:solidFill>
              <a:srgbClr val="990000"/>
            </a:solidFill>
            <a:prstDash val="solid"/>
            <a:round/>
          </a:ln>
        </p:spPr>
        <p:txBody>
          <a:bodyPr vert="horz" wrap="square" lIns="91440" tIns="45720" rIns="91440" bIns="45720" anchor="t" anchorCtr="0">
            <a:prstTxWarp prst="textNoShape"/>
          </a:bodyPr>
          <a:lstStyle/>
          <a:p>
            <a:pPr marL="0" indent="0" algn="r">
              <a:lnSpc>
                <a:spcPct val="90000"/>
              </a:lnSpc>
              <a:spcBef>
                <a:spcPts val="1000"/>
              </a:spcBef>
              <a:spcAft>
                <a:spcPts val="0"/>
              </a:spcAft>
              <a:buNone/>
            </a:pPr>
            <a:endParaRPr lang="en-US" altLang="zh-CN" sz="4000" b="0" i="0" u="none" strike="noStrike" kern="1200" cap="none" spc="0" baseline="0">
              <a:solidFill>
                <a:schemeClr val="tx1"/>
              </a:solidFill>
              <a:latin typeface="Arial" pitchFamily="34" charset="0"/>
              <a:ea typeface="等线" pitchFamily="0" charset="0"/>
              <a:cs typeface="Arial" pitchFamily="34" charset="0"/>
            </a:endParaRPr>
          </a:p>
          <a:p>
            <a:pPr marL="0" indent="0" algn="r">
              <a:lnSpc>
                <a:spcPct val="90000"/>
              </a:lnSpc>
              <a:spcBef>
                <a:spcPts val="1000"/>
              </a:spcBef>
              <a:spcAft>
                <a:spcPts val="0"/>
              </a:spcAft>
              <a:buNone/>
            </a:pPr>
            <a:r>
              <a:rPr lang="en-US" altLang="zh-CN" sz="4000" b="0" i="0" u="none" strike="noStrike" kern="1200" cap="none" spc="0" baseline="0">
                <a:solidFill>
                  <a:schemeClr val="tx1"/>
                </a:solidFill>
                <a:latin typeface="Arial" pitchFamily="34" charset="0"/>
                <a:ea typeface="等线" pitchFamily="0" charset="0"/>
                <a:cs typeface="Arial" pitchFamily="34" charset="0"/>
              </a:rPr>
              <a:t> اعداد الطالب: دانيال صوالحة</a:t>
            </a:r>
            <a:endParaRPr lang="en-US" altLang="zh-CN" sz="4000" b="0" i="0" u="none" strike="noStrike" kern="1200" cap="none" spc="0" baseline="0">
              <a:solidFill>
                <a:schemeClr val="tx1"/>
              </a:solidFill>
              <a:latin typeface="Arial" pitchFamily="34" charset="0"/>
              <a:ea typeface="等线" pitchFamily="0" charset="0"/>
              <a:cs typeface="Arial" pitchFamily="34" charset="0"/>
            </a:endParaRPr>
          </a:p>
          <a:p>
            <a:pPr marL="0" indent="0" algn="r">
              <a:lnSpc>
                <a:spcPct val="90000"/>
              </a:lnSpc>
              <a:spcBef>
                <a:spcPts val="1000"/>
              </a:spcBef>
              <a:spcAft>
                <a:spcPts val="0"/>
              </a:spcAft>
              <a:buNone/>
            </a:pPr>
            <a:r>
              <a:rPr lang="en-US" altLang="zh-CN" sz="4000" b="0" i="0" u="none" strike="noStrike" kern="1200" cap="none" spc="0" baseline="0">
                <a:solidFill>
                  <a:schemeClr val="tx1"/>
                </a:solidFill>
                <a:latin typeface="Arial" pitchFamily="34" charset="0"/>
                <a:ea typeface="等线" pitchFamily="0" charset="0"/>
                <a:cs typeface="Arial" pitchFamily="34" charset="0"/>
              </a:rPr>
              <a:t> الصف: السادس (ه)</a:t>
            </a:r>
            <a:endParaRPr lang="zh-CN" altLang="en-US" sz="4000" b="0" i="0" u="none" strike="noStrike" kern="1200" cap="none" spc="0" baseline="0">
              <a:solidFill>
                <a:schemeClr val="tx1"/>
              </a:solidFill>
              <a:latin typeface="Arial" pitchFamily="34" charset="0"/>
              <a:ea typeface="等线" pitchFamily="0" charset="0"/>
              <a:cs typeface="Arial" pitchFamily="34" charset="0"/>
            </a:endParaRPr>
          </a:p>
        </p:txBody>
      </p:sp>
    </p:spTree>
    <p:extLst>
      <p:ext uri="{BB962C8B-B14F-4D97-AF65-F5344CB8AC3E}">
        <p14:creationId xmlns:p14="http://schemas.microsoft.com/office/powerpoint/2010/main" val="693601754"/>
      </p:ext>
    </p:extLst>
  </p:cSld>
  <p:clrMapOvr>
    <a:masterClrMapping/>
  </p:clrMapOvr>
</p:sld>
</file>

<file path=ppt/slides/slide10.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5" name="Text box"/>
          <p:cNvSpPr>
            <a:spLocks noGrp="1"/>
          </p:cNvSpPr>
          <p:nvPr>
            <p:ph type="ctrTitle"/>
          </p:nvPr>
        </p:nvSpPr>
        <p:spPr>
          <a:xfrm rot="0">
            <a:off x="955547" y="1638536"/>
            <a:ext cx="10280904" cy="1252651"/>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8800" b="0" i="0" u="none" strike="noStrike" kern="1200" cap="none" spc="0" baseline="0">
                <a:solidFill>
                  <a:srgbClr val="800000"/>
                </a:solidFill>
                <a:latin typeface="Arial" pitchFamily="34" charset="0"/>
                <a:ea typeface="等线 Light" pitchFamily="0" charset="0"/>
                <a:cs typeface="Arial" pitchFamily="34" charset="0"/>
              </a:rPr>
              <a:t>وشكرا" لحسن استماعكم</a:t>
            </a:r>
            <a:endParaRPr lang="zh-CN" altLang="en-US" sz="8800" b="0" i="0" u="none" strike="noStrike" kern="1200" cap="none" spc="0" baseline="0">
              <a:solidFill>
                <a:srgbClr val="800000"/>
              </a:solidFill>
              <a:latin typeface="Arial" pitchFamily="34" charset="0"/>
              <a:ea typeface="等线 Light" pitchFamily="0" charset="0"/>
              <a:cs typeface="Arial" pitchFamily="34" charset="0"/>
            </a:endParaRPr>
          </a:p>
        </p:txBody>
      </p:sp>
      <p:sp>
        <p:nvSpPr>
          <p:cNvPr id="46" name="Rectangles"/>
          <p:cNvSpPr>
            <a:spLocks/>
          </p:cNvSpPr>
          <p:nvPr/>
        </p:nvSpPr>
        <p:spPr>
          <a:xfrm rot="0">
            <a:off x="955547" y="4267199"/>
            <a:ext cx="5902453" cy="1577339"/>
          </a:xfrm>
          <a:prstGeom prst="rect"/>
          <a:noFill/>
          <a:ln w="12700" cmpd="sng" cap="flat">
            <a:noFill/>
            <a:prstDash val="solid"/>
            <a:miter/>
          </a:ln>
        </p:spPr>
        <p:txBody>
          <a:bodyPr vert="horz" wrap="square" lIns="91440" tIns="45720" rIns="91440" bIns="45720" anchor="t" anchorCtr="0">
            <a:prstTxWarp prst="textNoShape"/>
            <a:spAutoFit/>
          </a:bodyPr>
          <a:lstStyle/>
          <a:p>
            <a:pPr marL="0" indent="0" algn="r">
              <a:lnSpc>
                <a:spcPct val="100000"/>
              </a:lnSpc>
              <a:spcBef>
                <a:spcPts val="0"/>
              </a:spcBef>
              <a:spcAft>
                <a:spcPts val="0"/>
              </a:spcAft>
              <a:buNone/>
            </a:pPr>
            <a:endParaRPr lang="en-US" altLang="zh-CN" sz="5400" b="0" i="0" u="none" strike="noStrike" kern="1200" cap="none" spc="0" baseline="0">
              <a:solidFill>
                <a:srgbClr val="990000"/>
              </a:solidFill>
              <a:latin typeface="Andalus" pitchFamily="18" charset="-78"/>
              <a:ea typeface="等线" pitchFamily="0" charset="0"/>
              <a:cs typeface="Andalus" pitchFamily="18" charset="-78"/>
            </a:endParaRPr>
          </a:p>
          <a:p>
            <a:pPr marL="0" indent="0" algn="r">
              <a:lnSpc>
                <a:spcPct val="100000"/>
              </a:lnSpc>
              <a:spcBef>
                <a:spcPts val="0"/>
              </a:spcBef>
              <a:spcAft>
                <a:spcPts val="0"/>
              </a:spcAft>
              <a:buNone/>
            </a:pPr>
            <a:r>
              <a:rPr lang="en-US" altLang="zh-CN" sz="4400" b="0" i="0" u="none" strike="noStrike" kern="1200" cap="none" spc="0" baseline="0">
                <a:solidFill>
                  <a:srgbClr val="990000"/>
                </a:solidFill>
                <a:latin typeface="Arial" pitchFamily="34" charset="0"/>
                <a:ea typeface="等线" pitchFamily="0" charset="0"/>
                <a:cs typeface="Arial" pitchFamily="34" charset="0"/>
              </a:rPr>
              <a:t>الطالب: دانيال صوالحة</a:t>
            </a:r>
            <a:endParaRPr lang="zh-CN" altLang="en-US" sz="4400" b="0" i="0" u="none" strike="noStrike" kern="1200" cap="none" spc="0" baseline="0">
              <a:solidFill>
                <a:srgbClr val="990000"/>
              </a:solidFill>
              <a:latin typeface="Arial" pitchFamily="34" charset="0"/>
              <a:ea typeface="等线" pitchFamily="0" charset="0"/>
              <a:cs typeface="Arial" pitchFamily="34" charset="0"/>
            </a:endParaRPr>
          </a:p>
        </p:txBody>
      </p:sp>
    </p:spTree>
    <p:extLst>
      <p:ext uri="{BB962C8B-B14F-4D97-AF65-F5344CB8AC3E}">
        <p14:creationId xmlns:p14="http://schemas.microsoft.com/office/powerpoint/2010/main" val="1130424759"/>
      </p:ext>
    </p:extLst>
  </p:cSld>
  <p:clrMapOvr>
    <a:masterClrMapping/>
  </p:clrMapOvr>
  <p:transition spd="slow" advTm="4058"/>
</p:sld>
</file>

<file path=ppt/slides/slide2.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 name="Text box"/>
          <p:cNvSpPr>
            <a:spLocks noGrp="1"/>
          </p:cNvSpPr>
          <p:nvPr>
            <p:ph type="title"/>
          </p:nvPr>
        </p:nvSpPr>
        <p:spPr>
          <a:xfrm rot="0">
            <a:off x="838200" y="365124"/>
            <a:ext cx="10515600" cy="1325562"/>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600" b="1" i="0" u="sng" strike="noStrike" kern="1200" cap="none" spc="0" baseline="0">
                <a:solidFill>
                  <a:srgbClr val="990000"/>
                </a:solidFill>
                <a:latin typeface="Arial" pitchFamily="34" charset="0"/>
                <a:ea typeface="等线 Light" pitchFamily="0" charset="0"/>
                <a:cs typeface="Arial" pitchFamily="34" charset="0"/>
              </a:rPr>
              <a:t>المقدمة</a:t>
            </a:r>
            <a:endParaRPr lang="zh-CN" altLang="en-US" sz="6600" b="0" i="0" u="sng" strike="noStrike" kern="1200" cap="none" spc="0" baseline="0">
              <a:solidFill>
                <a:srgbClr val="990000"/>
              </a:solidFill>
              <a:latin typeface="Calibri Light" pitchFamily="0" charset="0"/>
              <a:ea typeface="等线 Light" pitchFamily="0" charset="0"/>
              <a:cs typeface="Lucida Sans"/>
            </a:endParaRPr>
          </a:p>
        </p:txBody>
      </p:sp>
      <p:sp>
        <p:nvSpPr>
          <p:cNvPr id="21" name="Rounded rectangle"/>
          <p:cNvSpPr>
            <a:spLocks/>
          </p:cNvSpPr>
          <p:nvPr/>
        </p:nvSpPr>
        <p:spPr>
          <a:xfrm rot="0">
            <a:off x="5562600" y="1690688"/>
            <a:ext cx="5943599" cy="4802187"/>
          </a:xfrm>
          <a:prstGeom prst="roundRect">
            <a:avLst>
              <a:gd name="adj" fmla="val 16666"/>
            </a:avLst>
          </a:prstGeom>
          <a:solidFill>
            <a:srgbClr val="F2F2F2"/>
          </a:solidFill>
          <a:ln w="12700" cmpd="sng" cap="flat">
            <a:solidFill>
              <a:srgbClr val="99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القديسة ماري ألفونسين غطّاس هي إحدى الشخصيات الدينية المهمة في تاريخ الكنيسة الكاثوليكية في فلسطين والأردن. عُرفت بتقواها العميقة وحبها الكبير لخدمة الفقراء والمحتاجين، وكانت مثالاً في الإيمان والتواضع والعمل الصالح.</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22" name="Images"/>
          <p:cNvPicPr>
            <a:picLocks noChangeAspect="1"/>
          </p:cNvPicPr>
          <p:nvPr/>
        </p:nvPicPr>
        <p:blipFill>
          <a:blip r:embed="rId1" cstate="print"/>
          <a:stretch>
            <a:fillRect/>
          </a:stretch>
        </p:blipFill>
        <p:spPr>
          <a:xfrm rot="0">
            <a:off x="304800" y="1690688"/>
            <a:ext cx="4953000" cy="4802187"/>
          </a:xfrm>
          <a:prstGeom prst="rect"/>
          <a:noFill/>
          <a:ln w="12700" cmpd="sng" cap="flat">
            <a:noFill/>
            <a:prstDash val="solid"/>
            <a:miter/>
          </a:ln>
        </p:spPr>
      </p:pic>
    </p:spTree>
    <p:extLst>
      <p:ext uri="{BB962C8B-B14F-4D97-AF65-F5344CB8AC3E}">
        <p14:creationId xmlns:p14="http://schemas.microsoft.com/office/powerpoint/2010/main" val="959732803"/>
      </p:ext>
    </p:extLst>
  </p:cSld>
  <p:clrMapOvr>
    <a:masterClrMapping/>
  </p:clrMapOvr>
</p:sld>
</file>

<file path=ppt/slides/slide3.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3" name="Text box"/>
          <p:cNvSpPr>
            <a:spLocks noGrp="1"/>
          </p:cNvSpPr>
          <p:nvPr>
            <p:ph type="title"/>
          </p:nvPr>
        </p:nvSpPr>
        <p:spPr>
          <a:xfrm rot="0">
            <a:off x="1371600" y="0"/>
            <a:ext cx="10515600" cy="1825624"/>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000" b="1" i="0" u="sng" strike="noStrike" kern="1200" cap="none" spc="0" baseline="0">
                <a:solidFill>
                  <a:srgbClr val="990000"/>
                </a:solidFill>
                <a:latin typeface="Arial" pitchFamily="34" charset="0"/>
                <a:ea typeface="等线 Light" pitchFamily="0" charset="0"/>
                <a:cs typeface="Arial" pitchFamily="34" charset="0"/>
              </a:rPr>
              <a:t>الميلاد والنشأة</a:t>
            </a:r>
            <a:endParaRPr lang="zh-CN" altLang="en-US" sz="6600" b="0" i="0" u="sng" strike="noStrike" kern="1200" cap="none" spc="0" baseline="0">
              <a:solidFill>
                <a:srgbClr val="990000"/>
              </a:solidFill>
              <a:latin typeface="Calibri Light" pitchFamily="0" charset="0"/>
              <a:ea typeface="等线 Light" pitchFamily="0" charset="0"/>
              <a:cs typeface="Lucida Sans"/>
            </a:endParaRPr>
          </a:p>
        </p:txBody>
      </p:sp>
      <p:sp>
        <p:nvSpPr>
          <p:cNvPr id="24" name="Rounded rectangle"/>
          <p:cNvSpPr>
            <a:spLocks/>
          </p:cNvSpPr>
          <p:nvPr/>
        </p:nvSpPr>
        <p:spPr>
          <a:xfrm rot="0">
            <a:off x="5410200" y="1524000"/>
            <a:ext cx="6477000" cy="5105400"/>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وُلِدت القديسة ماري ألفونسين في مدينة القدس في 4 أكتوبر 1843م، لعائلة فلسطينية كاثوليكية (من طائفة الروم الملكيين الكاثوليك).</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وكان اسمها الحقيقي سلطانة دانيل غطّاس. ومنذ طفولتها أظهرت حبًا كبيرًا للصلاة وخدمة الآخرين.</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25" name="Images"/>
          <p:cNvPicPr>
            <a:picLocks noChangeAspect="1"/>
          </p:cNvPicPr>
          <p:nvPr/>
        </p:nvPicPr>
        <p:blipFill>
          <a:blip r:embed="rId1" cstate="print"/>
          <a:stretch>
            <a:fillRect/>
          </a:stretch>
        </p:blipFill>
        <p:spPr>
          <a:xfrm rot="0">
            <a:off x="685800" y="1524000"/>
            <a:ext cx="4206293" cy="4953000"/>
          </a:xfrm>
          <a:prstGeom prst="rect"/>
          <a:noFill/>
          <a:ln w="12700" cmpd="sng" cap="flat">
            <a:noFill/>
            <a:prstDash val="solid"/>
            <a:miter/>
          </a:ln>
        </p:spPr>
      </p:pic>
    </p:spTree>
    <p:extLst>
      <p:ext uri="{BB962C8B-B14F-4D97-AF65-F5344CB8AC3E}">
        <p14:creationId xmlns:p14="http://schemas.microsoft.com/office/powerpoint/2010/main" val="1975130047"/>
      </p:ext>
    </p:extLst>
  </p:cSld>
  <p:clrMapOvr>
    <a:masterClrMapping/>
  </p:clrMapOvr>
</p:sld>
</file>

<file path=ppt/slides/slide4.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6" name="Text box"/>
          <p:cNvSpPr>
            <a:spLocks noGrp="1"/>
          </p:cNvSpPr>
          <p:nvPr>
            <p:ph type="title"/>
          </p:nvPr>
        </p:nvSpPr>
        <p:spPr>
          <a:xfrm rot="0">
            <a:off x="1371600" y="0"/>
            <a:ext cx="10515600" cy="1825624"/>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000" b="1" i="0" u="sng" strike="noStrike" kern="1200" cap="none" spc="0" baseline="0">
                <a:solidFill>
                  <a:srgbClr val="990000"/>
                </a:solidFill>
                <a:latin typeface="Arial" pitchFamily="34" charset="0"/>
                <a:ea typeface="等线 Light" pitchFamily="0" charset="0"/>
                <a:cs typeface="Arial" pitchFamily="34" charset="0"/>
              </a:rPr>
              <a:t>حياتها</a:t>
            </a:r>
            <a:endParaRPr lang="zh-CN" altLang="en-US" sz="6600" b="0" i="0" u="sng" strike="noStrike" kern="1200" cap="none" spc="0" baseline="0">
              <a:solidFill>
                <a:srgbClr val="990000"/>
              </a:solidFill>
              <a:latin typeface="Calibri Light" pitchFamily="0" charset="0"/>
              <a:ea typeface="等线 Light" pitchFamily="0" charset="0"/>
              <a:cs typeface="Lucida Sans"/>
            </a:endParaRPr>
          </a:p>
        </p:txBody>
      </p:sp>
      <p:sp>
        <p:nvSpPr>
          <p:cNvPr id="27" name="Rounded rectangle"/>
          <p:cNvSpPr>
            <a:spLocks/>
          </p:cNvSpPr>
          <p:nvPr/>
        </p:nvSpPr>
        <p:spPr>
          <a:xfrm rot="0">
            <a:off x="5410200" y="1524000"/>
            <a:ext cx="6477000" cy="5105400"/>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دخلت سلك الرهبنة في عمرٍ مبكر، واختارت اسم “ماري ألفونسين” تيمّناً بالقديس ألفونس دي ليغوري، مؤسس رهبانية الفادي الأقدس حيث نذرت نفسها للرب منذ صغرها،</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فانضمت أولاً إلى راهبات القديس يوسف (الراعيات الصالحات) في عام 1860، حيث خدمت كمعلمة وممرضة.</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28" name="Images"/>
          <p:cNvPicPr>
            <a:picLocks noChangeAspect="1"/>
          </p:cNvPicPr>
          <p:nvPr/>
        </p:nvPicPr>
        <p:blipFill>
          <a:blip r:embed="rId1" cstate="print"/>
          <a:stretch>
            <a:fillRect/>
          </a:stretch>
        </p:blipFill>
        <p:spPr>
          <a:xfrm rot="0">
            <a:off x="457200" y="1524000"/>
            <a:ext cx="4648201" cy="4953000"/>
          </a:xfrm>
          <a:prstGeom prst="rect"/>
          <a:noFill/>
          <a:ln w="12700" cmpd="sng" cap="flat">
            <a:noFill/>
            <a:prstDash val="solid"/>
            <a:miter/>
          </a:ln>
        </p:spPr>
      </p:pic>
    </p:spTree>
    <p:extLst>
      <p:ext uri="{BB962C8B-B14F-4D97-AF65-F5344CB8AC3E}">
        <p14:creationId xmlns:p14="http://schemas.microsoft.com/office/powerpoint/2010/main" val="629878289"/>
      </p:ext>
    </p:extLst>
  </p:cSld>
  <p:clrMapOvr>
    <a:masterClrMapping/>
  </p:clrMapOvr>
</p:sld>
</file>

<file path=ppt/slides/slide5.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9" name="Text box"/>
          <p:cNvSpPr>
            <a:spLocks noGrp="1"/>
          </p:cNvSpPr>
          <p:nvPr>
            <p:ph type="title"/>
          </p:nvPr>
        </p:nvSpPr>
        <p:spPr>
          <a:xfrm rot="0">
            <a:off x="838200" y="213360"/>
            <a:ext cx="10515600" cy="1009648"/>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000" b="1" i="0" u="sng" strike="noStrike" kern="1200" cap="none" spc="0" baseline="0">
                <a:solidFill>
                  <a:srgbClr val="990000"/>
                </a:solidFill>
                <a:latin typeface="Arial" pitchFamily="34" charset="0"/>
                <a:ea typeface="等线 Light" pitchFamily="0" charset="0"/>
                <a:cs typeface="Arial" pitchFamily="34" charset="0"/>
              </a:rPr>
              <a:t>أعمالها وإنجازاتها</a:t>
            </a:r>
            <a:endParaRPr lang="zh-CN" altLang="en-US" sz="6000" b="1" i="0" u="sng" strike="noStrike" kern="1200" cap="none" spc="0" baseline="0">
              <a:solidFill>
                <a:srgbClr val="990000"/>
              </a:solidFill>
              <a:latin typeface="Arial" pitchFamily="34" charset="0"/>
              <a:ea typeface="等线 Light" pitchFamily="0" charset="0"/>
              <a:cs typeface="Arial" pitchFamily="34" charset="0"/>
            </a:endParaRPr>
          </a:p>
        </p:txBody>
      </p:sp>
      <p:sp>
        <p:nvSpPr>
          <p:cNvPr id="30" name="Rounded rectangle"/>
          <p:cNvSpPr>
            <a:spLocks/>
          </p:cNvSpPr>
          <p:nvPr/>
        </p:nvSpPr>
        <p:spPr>
          <a:xfrm rot="0">
            <a:off x="5715000" y="1690688"/>
            <a:ext cx="6324600" cy="4938711"/>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قامت القديسة ماري ألفونسين بتأسيس رهبانية الوردية المقدسة سنة 1880م في القدس، وهي أول رهبانية عربية محلية أسّستها امرأة من المنطقة.</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كانت الرهبنة تهدف إلى:</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تعليم الفتيات وتثقيفهن.</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العناية بالفقراء والمرضى.</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نشر روح المحبة والسلام في المجتمع.</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31" name="Images"/>
          <p:cNvPicPr>
            <a:picLocks noChangeAspect="1"/>
          </p:cNvPicPr>
          <p:nvPr/>
        </p:nvPicPr>
        <p:blipFill>
          <a:blip r:embed="rId1" cstate="print"/>
          <a:stretch>
            <a:fillRect/>
          </a:stretch>
        </p:blipFill>
        <p:spPr>
          <a:xfrm rot="0">
            <a:off x="152400" y="1828800"/>
            <a:ext cx="5257800" cy="4800600"/>
          </a:xfrm>
          <a:prstGeom prst="rect"/>
          <a:noFill/>
          <a:ln w="12700" cmpd="sng" cap="flat">
            <a:noFill/>
            <a:prstDash val="solid"/>
            <a:miter/>
          </a:ln>
        </p:spPr>
      </p:pic>
    </p:spTree>
    <p:extLst>
      <p:ext uri="{BB962C8B-B14F-4D97-AF65-F5344CB8AC3E}">
        <p14:creationId xmlns:p14="http://schemas.microsoft.com/office/powerpoint/2010/main" val="1320547726"/>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2" name="Text box"/>
          <p:cNvSpPr>
            <a:spLocks noGrp="1"/>
          </p:cNvSpPr>
          <p:nvPr>
            <p:ph type="title"/>
          </p:nvPr>
        </p:nvSpPr>
        <p:spPr>
          <a:xfrm rot="0">
            <a:off x="838200" y="-1066800"/>
            <a:ext cx="10210800" cy="3962400"/>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000" b="1" i="0" u="sng" strike="noStrike" kern="1200" cap="none" spc="0" baseline="0">
                <a:solidFill>
                  <a:srgbClr val="990000"/>
                </a:solidFill>
                <a:latin typeface="Arial" pitchFamily="34" charset="0"/>
                <a:ea typeface="等线 Light" pitchFamily="0" charset="0"/>
                <a:cs typeface="Arial" pitchFamily="34" charset="0"/>
              </a:rPr>
              <a:t>التطويب</a:t>
            </a:r>
            <a:endParaRPr lang="zh-CN" altLang="en-US" sz="6000" b="1" i="0" u="sng" strike="noStrike" kern="1200" cap="none" spc="0" baseline="0">
              <a:solidFill>
                <a:srgbClr val="990000"/>
              </a:solidFill>
              <a:latin typeface="Arial" pitchFamily="34" charset="0"/>
              <a:ea typeface="等线 Light" pitchFamily="0" charset="0"/>
              <a:cs typeface="Arial" pitchFamily="34" charset="0"/>
            </a:endParaRPr>
          </a:p>
        </p:txBody>
      </p:sp>
      <p:sp>
        <p:nvSpPr>
          <p:cNvPr id="33" name="Rounded rectangle"/>
          <p:cNvSpPr>
            <a:spLocks/>
          </p:cNvSpPr>
          <p:nvPr/>
        </p:nvSpPr>
        <p:spPr>
          <a:xfrm rot="0">
            <a:off x="5562600" y="1690689"/>
            <a:ext cx="6324600" cy="4938711"/>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 تم اعلانها الطوباوية في 22 نوفمبر 2009، بعد موافقة البابا بندكتوس السادس عشر وذلك بعد اعجوبة شفاء طفل من الغرق في البركة في بيت ساحور حيث نسبها المؤمنون لشفاعتها.</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و قد تم حفل التطويب في الناصرة.</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34" name="Images"/>
          <p:cNvPicPr>
            <a:picLocks noChangeAspect="1"/>
          </p:cNvPicPr>
          <p:nvPr/>
        </p:nvPicPr>
        <p:blipFill>
          <a:blip r:embed="rId1" cstate="print"/>
          <a:stretch>
            <a:fillRect/>
          </a:stretch>
        </p:blipFill>
        <p:spPr>
          <a:xfrm rot="0">
            <a:off x="304800" y="1710618"/>
            <a:ext cx="4876800" cy="5147382"/>
          </a:xfrm>
          <a:prstGeom prst="rect"/>
          <a:noFill/>
          <a:ln w="12700" cmpd="sng" cap="flat">
            <a:noFill/>
            <a:prstDash val="solid"/>
            <a:miter/>
          </a:ln>
        </p:spPr>
      </p:pic>
    </p:spTree>
    <p:extLst>
      <p:ext uri="{BB962C8B-B14F-4D97-AF65-F5344CB8AC3E}">
        <p14:creationId xmlns:p14="http://schemas.microsoft.com/office/powerpoint/2010/main" val="1847456732"/>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5" name="Text box"/>
          <p:cNvSpPr>
            <a:spLocks noGrp="1"/>
          </p:cNvSpPr>
          <p:nvPr>
            <p:ph type="title"/>
          </p:nvPr>
        </p:nvSpPr>
        <p:spPr>
          <a:xfrm rot="0">
            <a:off x="838200" y="-1066800"/>
            <a:ext cx="10515600" cy="2757489"/>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br>
              <a:rPr lang="zh-CN" altLang="en-US" sz="6000" b="1" i="0" u="sng" strike="noStrike" kern="1200" cap="none" spc="0" baseline="0">
                <a:solidFill>
                  <a:srgbClr val="990000"/>
                </a:solidFill>
                <a:latin typeface="Arial" pitchFamily="34" charset="0"/>
                <a:ea typeface="等线 Light" pitchFamily="0" charset="0"/>
                <a:cs typeface="Arial" pitchFamily="34" charset="0"/>
              </a:rPr>
            </a:br>
            <a:r>
              <a:rPr lang="en-US" altLang="zh-CN" sz="6000" b="1" i="0" u="sng" strike="noStrike" kern="1200" cap="none" spc="0" baseline="0">
                <a:solidFill>
                  <a:srgbClr val="990000"/>
                </a:solidFill>
                <a:latin typeface="Arial" pitchFamily="34" charset="0"/>
                <a:ea typeface="等线 Light" pitchFamily="0" charset="0"/>
                <a:cs typeface="Arial" pitchFamily="34" charset="0"/>
              </a:rPr>
              <a:t>تقديسها وإرثها الروحي</a:t>
            </a:r>
            <a:endParaRPr lang="zh-CN" altLang="en-US" sz="6000" b="1" i="0" u="sng" strike="noStrike" kern="1200" cap="none" spc="0" baseline="0">
              <a:solidFill>
                <a:srgbClr val="990000"/>
              </a:solidFill>
              <a:latin typeface="Arial" pitchFamily="34" charset="0"/>
              <a:ea typeface="等线 Light" pitchFamily="0" charset="0"/>
              <a:cs typeface="Arial" pitchFamily="34" charset="0"/>
            </a:endParaRPr>
          </a:p>
        </p:txBody>
      </p:sp>
      <p:sp>
        <p:nvSpPr>
          <p:cNvPr id="36" name="Rounded rectangle"/>
          <p:cNvSpPr>
            <a:spLocks/>
          </p:cNvSpPr>
          <p:nvPr/>
        </p:nvSpPr>
        <p:spPr>
          <a:xfrm rot="0">
            <a:off x="5562600" y="1690689"/>
            <a:ext cx="6324600" cy="4938711"/>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في 17 أيار 2015م، أعلن البابا فرنسيس قداسة ماري ألفونسين رسميًا في الفاتيكان، لتصبح أول قديسة فلسطينية في العصر الحديث.</a:t>
            </a:r>
            <a:endParaRPr lang="en-US" altLang="zh-CN" sz="3600" b="0" i="0" u="none" strike="noStrike" kern="1200" cap="none" spc="0" baseline="0">
              <a:solidFill>
                <a:schemeClr val="tx1"/>
              </a:solidFill>
              <a:latin typeface="Arial" pitchFamily="34" charset="0"/>
              <a:ea typeface="等线" pitchFamily="0" charset="0"/>
              <a:cs typeface="Arial" pitchFamily="34" charset="0"/>
            </a:endParaRPr>
          </a:p>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ويُحتفل بذكراها سنويًا في 19 تشرين الثاني (نوفمبر) من كل عام.</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37" name="Images"/>
          <p:cNvPicPr>
            <a:picLocks noChangeAspect="1"/>
          </p:cNvPicPr>
          <p:nvPr/>
        </p:nvPicPr>
        <p:blipFill>
          <a:blip r:embed="rId1" cstate="print"/>
          <a:stretch>
            <a:fillRect/>
          </a:stretch>
        </p:blipFill>
        <p:spPr>
          <a:xfrm rot="0">
            <a:off x="304800" y="1690689"/>
            <a:ext cx="4876799" cy="4481511"/>
          </a:xfrm>
          <a:prstGeom prst="rect"/>
          <a:noFill/>
          <a:ln w="12700" cmpd="sng" cap="flat">
            <a:noFill/>
            <a:prstDash val="solid"/>
            <a:miter/>
          </a:ln>
        </p:spPr>
      </p:pic>
    </p:spTree>
    <p:extLst>
      <p:ext uri="{BB962C8B-B14F-4D97-AF65-F5344CB8AC3E}">
        <p14:creationId xmlns:p14="http://schemas.microsoft.com/office/powerpoint/2010/main" val="923717536"/>
      </p:ext>
    </p:extLst>
  </p:cSld>
  <p:clrMapOvr>
    <a:masterClrMapping/>
  </p:clrMapOvr>
</p:sld>
</file>

<file path=ppt/slides/slide8.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8" name="Text box"/>
          <p:cNvSpPr>
            <a:spLocks noGrp="1"/>
          </p:cNvSpPr>
          <p:nvPr>
            <p:ph type="title"/>
          </p:nvPr>
        </p:nvSpPr>
        <p:spPr>
          <a:xfrm rot="0">
            <a:off x="838200" y="-1066800"/>
            <a:ext cx="10515600" cy="2757489"/>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br>
              <a:rPr lang="zh-CN" altLang="en-US" sz="6000" b="1" i="0" u="sng" strike="noStrike" kern="1200" cap="none" spc="0" baseline="0">
                <a:solidFill>
                  <a:srgbClr val="990000"/>
                </a:solidFill>
                <a:latin typeface="Arial" pitchFamily="34" charset="0"/>
                <a:ea typeface="等线 Light" pitchFamily="0" charset="0"/>
                <a:cs typeface="Arial" pitchFamily="34" charset="0"/>
              </a:rPr>
            </a:br>
            <a:r>
              <a:rPr lang="en-US" altLang="zh-CN" sz="6000" b="1" i="0" u="sng" strike="noStrike" kern="1200" cap="none" spc="0" baseline="0">
                <a:solidFill>
                  <a:srgbClr val="990000"/>
                </a:solidFill>
                <a:latin typeface="Arial" pitchFamily="34" charset="0"/>
                <a:ea typeface="等线 Light" pitchFamily="0" charset="0"/>
                <a:cs typeface="Arial" pitchFamily="34" charset="0"/>
              </a:rPr>
              <a:t>تقديسها وإرثها الروحي</a:t>
            </a:r>
            <a:endParaRPr lang="zh-CN" altLang="en-US" sz="6000" b="1" i="0" u="sng" strike="noStrike" kern="1200" cap="none" spc="0" baseline="0">
              <a:solidFill>
                <a:srgbClr val="990000"/>
              </a:solidFill>
              <a:latin typeface="Arial" pitchFamily="34" charset="0"/>
              <a:ea typeface="等线 Light" pitchFamily="0" charset="0"/>
              <a:cs typeface="Arial" pitchFamily="34" charset="0"/>
            </a:endParaRPr>
          </a:p>
        </p:txBody>
      </p:sp>
      <p:sp>
        <p:nvSpPr>
          <p:cNvPr id="39" name="Rounded rectangle"/>
          <p:cNvSpPr>
            <a:spLocks/>
          </p:cNvSpPr>
          <p:nvPr/>
        </p:nvSpPr>
        <p:spPr>
          <a:xfrm rot="0">
            <a:off x="5562600" y="1690689"/>
            <a:ext cx="6324600" cy="4938711"/>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توفت ماري ألفونسين في عين كارم بتاريخ 25 اذار 1927 حيث تركت إرثًا روحيًا كبيرًا يتمثل في محبتها العميقة لله وللناس، وفي الرهبنة التي ما زالت تخدم في عدة دول حتى اليوم.</a:t>
            </a:r>
            <a:br>
              <a:rPr lang="zh-CN" altLang="en-US" sz="3600" b="0" i="0" u="none" strike="noStrike" kern="1200" cap="none" spc="0" baseline="0">
                <a:solidFill>
                  <a:schemeClr val="tx1"/>
                </a:solidFill>
                <a:latin typeface="Arial" pitchFamily="34" charset="0"/>
                <a:ea typeface="等线" pitchFamily="0" charset="0"/>
                <a:cs typeface="Arial" pitchFamily="34" charset="0"/>
              </a:rPr>
            </a:b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40" name="Images"/>
          <p:cNvPicPr>
            <a:picLocks noChangeAspect="1"/>
          </p:cNvPicPr>
          <p:nvPr/>
        </p:nvPicPr>
        <p:blipFill>
          <a:blip r:embed="rId1" cstate="print"/>
          <a:stretch>
            <a:fillRect/>
          </a:stretch>
        </p:blipFill>
        <p:spPr>
          <a:xfrm rot="0">
            <a:off x="304800" y="1828800"/>
            <a:ext cx="4876799" cy="4648200"/>
          </a:xfrm>
          <a:prstGeom prst="rect"/>
          <a:noFill/>
          <a:ln w="12700" cmpd="sng" cap="flat">
            <a:noFill/>
            <a:prstDash val="solid"/>
            <a:miter/>
          </a:ln>
        </p:spPr>
      </p:pic>
    </p:spTree>
    <p:extLst>
      <p:ext uri="{BB962C8B-B14F-4D97-AF65-F5344CB8AC3E}">
        <p14:creationId xmlns:p14="http://schemas.microsoft.com/office/powerpoint/2010/main" val="451951225"/>
      </p:ext>
    </p:extLst>
  </p:cSld>
  <p:clrMapOvr>
    <a:masterClrMapping/>
  </p:clrMapOvr>
</p:sld>
</file>

<file path=ppt/slides/slide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41" name="Text box"/>
          <p:cNvSpPr>
            <a:spLocks noGrp="1"/>
          </p:cNvSpPr>
          <p:nvPr>
            <p:ph type="title"/>
          </p:nvPr>
        </p:nvSpPr>
        <p:spPr>
          <a:xfrm rot="0">
            <a:off x="838200" y="-1066800"/>
            <a:ext cx="10515600" cy="3581399"/>
          </a:xfrm>
          <a:prstGeom prst="rect"/>
          <a:noFill/>
          <a:ln w="12700" cmpd="sng" cap="flat">
            <a:noFill/>
            <a:prstDash val="solid"/>
            <a:miter/>
          </a:ln>
        </p:spPr>
        <p:txBody>
          <a:bodyPr vert="horz" wrap="square" lIns="91440" tIns="45720" rIns="91440" bIns="45720" anchor="ctr" anchorCtr="0">
            <a:prstTxWarp prst="textNoShape"/>
          </a:bodyPr>
          <a:lstStyle/>
          <a:p>
            <a:pPr marL="0" indent="0" algn="ctr">
              <a:lnSpc>
                <a:spcPct val="90000"/>
              </a:lnSpc>
              <a:spcBef>
                <a:spcPts val="0"/>
              </a:spcBef>
              <a:spcAft>
                <a:spcPts val="0"/>
              </a:spcAft>
              <a:buNone/>
            </a:pPr>
            <a:r>
              <a:rPr lang="en-US" altLang="zh-CN" sz="6000" b="1" i="0" u="sng" strike="noStrike" kern="1200" cap="none" spc="0" baseline="0">
                <a:solidFill>
                  <a:srgbClr val="990000"/>
                </a:solidFill>
                <a:latin typeface="Arial" pitchFamily="34" charset="0"/>
                <a:ea typeface="等线 Light" pitchFamily="0" charset="0"/>
                <a:cs typeface="Arial" pitchFamily="34" charset="0"/>
              </a:rPr>
              <a:t>الخاتمة</a:t>
            </a:r>
            <a:endParaRPr lang="zh-CN" altLang="en-US" sz="6000" b="1" i="0" u="sng" strike="noStrike" kern="1200" cap="none" spc="0" baseline="0">
              <a:solidFill>
                <a:srgbClr val="990000"/>
              </a:solidFill>
              <a:latin typeface="Arial" pitchFamily="34" charset="0"/>
              <a:ea typeface="等线 Light" pitchFamily="0" charset="0"/>
              <a:cs typeface="Arial" pitchFamily="34" charset="0"/>
            </a:endParaRPr>
          </a:p>
        </p:txBody>
      </p:sp>
      <p:sp>
        <p:nvSpPr>
          <p:cNvPr id="42" name="Rounded rectangle"/>
          <p:cNvSpPr>
            <a:spLocks/>
          </p:cNvSpPr>
          <p:nvPr/>
        </p:nvSpPr>
        <p:spPr>
          <a:xfrm rot="0">
            <a:off x="5562600" y="1690689"/>
            <a:ext cx="6324600" cy="4938711"/>
          </a:xfrm>
          <a:prstGeom prst="roundRect">
            <a:avLst>
              <a:gd name="adj" fmla="val 16666"/>
            </a:avLst>
          </a:prstGeom>
          <a:solidFill>
            <a:srgbClr val="F2F2F2"/>
          </a:solidFill>
          <a:ln w="12700" cmpd="sng" cap="flat">
            <a:solidFill>
              <a:srgbClr val="800000"/>
            </a:solidFill>
            <a:prstDash val="solid"/>
            <a:round/>
          </a:ln>
        </p:spPr>
        <p:txBody>
          <a:bodyPr vert="horz" wrap="square" lIns="91440" tIns="45720" rIns="91440" bIns="45720" anchor="ctr" anchorCtr="0">
            <a:prstTxWarp prst="textNoShape"/>
          </a:bodyPr>
          <a:lstStyle/>
          <a:p>
            <a:pPr marL="0" indent="0" algn="ctr">
              <a:lnSpc>
                <a:spcPct val="100000"/>
              </a:lnSpc>
              <a:spcBef>
                <a:spcPts val="0"/>
              </a:spcBef>
              <a:spcAft>
                <a:spcPts val="0"/>
              </a:spcAft>
              <a:buNone/>
            </a:pPr>
            <a:r>
              <a:rPr lang="en-US" altLang="zh-CN" sz="3600" b="0" i="0" u="none" strike="noStrike" kern="1200" cap="none" spc="0" baseline="0">
                <a:solidFill>
                  <a:schemeClr val="tx1"/>
                </a:solidFill>
                <a:latin typeface="Arial" pitchFamily="34" charset="0"/>
                <a:ea typeface="等线" pitchFamily="0" charset="0"/>
                <a:cs typeface="Arial" pitchFamily="34" charset="0"/>
              </a:rPr>
              <a:t>القديسة ماري ألفونسين مثال حي على الإيمان والعمل الصالح. علمتنا أن طريق القداسة يبدأ بالمحبة والتواضع وخدمة الآخرين. إن سيرتها تبقى مصدر إلهام لكل من يسعى إلى نشر الخير والسلام في العالم.</a:t>
            </a:r>
            <a:endParaRPr lang="zh-CN" altLang="en-US" sz="3600" b="0" i="0" u="none" strike="noStrike" kern="1200" cap="none" spc="0" baseline="0">
              <a:solidFill>
                <a:schemeClr val="tx1"/>
              </a:solidFill>
              <a:latin typeface="Arial" pitchFamily="34" charset="0"/>
              <a:ea typeface="等线" pitchFamily="0" charset="0"/>
              <a:cs typeface="Arial" pitchFamily="34" charset="0"/>
            </a:endParaRPr>
          </a:p>
        </p:txBody>
      </p:sp>
      <p:pic>
        <p:nvPicPr>
          <p:cNvPr id="43" name="Images"/>
          <p:cNvPicPr>
            <a:picLocks noChangeAspect="1"/>
          </p:cNvPicPr>
          <p:nvPr/>
        </p:nvPicPr>
        <p:blipFill>
          <a:blip r:embed="rId1" cstate="print"/>
          <a:stretch>
            <a:fillRect/>
          </a:stretch>
        </p:blipFill>
        <p:spPr>
          <a:xfrm rot="0">
            <a:off x="152400" y="4495800"/>
            <a:ext cx="5029200" cy="1928593"/>
          </a:xfrm>
          <a:prstGeom prst="rect"/>
          <a:noFill/>
          <a:ln w="12700" cmpd="sng" cap="flat">
            <a:noFill/>
            <a:prstDash val="solid"/>
            <a:miter/>
          </a:ln>
        </p:spPr>
      </p:pic>
      <p:pic>
        <p:nvPicPr>
          <p:cNvPr id="44" name="Images"/>
          <p:cNvPicPr>
            <a:picLocks noChangeAspect="1"/>
          </p:cNvPicPr>
          <p:nvPr/>
        </p:nvPicPr>
        <p:blipFill>
          <a:blip r:embed="rId2" cstate="print"/>
          <a:stretch>
            <a:fillRect/>
          </a:stretch>
        </p:blipFill>
        <p:spPr>
          <a:xfrm rot="0">
            <a:off x="152401" y="1690689"/>
            <a:ext cx="5029200" cy="2805111"/>
          </a:xfrm>
          <a:prstGeom prst="rect"/>
          <a:noFill/>
          <a:ln w="12700" cmpd="sng" cap="flat">
            <a:noFill/>
            <a:prstDash val="solid"/>
            <a:miter/>
          </a:ln>
        </p:spPr>
      </p:pic>
    </p:spTree>
    <p:extLst>
      <p:ext uri="{BB962C8B-B14F-4D97-AF65-F5344CB8AC3E}">
        <p14:creationId xmlns:p14="http://schemas.microsoft.com/office/powerpoint/2010/main" val="154918369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24182</TotalTime>
  <Application>Honor_Office</Application>
</Properties>
</file>

<file path=docProps/core.xml><?xml version="1.0" encoding="utf-8"?>
<cp:coreProperties xmlns:cp="http://schemas.openxmlformats.org/package/2006/metadata/core-properties" xmlns:dc="http://purl.org/dc/elements/1.1/" xmlns:dcterms="http://purl.org/dc/terms/" xmlns:xsi="http://www.w3.org/2001/XMLSchema-instance">
  <dc:title>المملكة النبطية</dc:title>
  <dc:creator>Ghalia Asfour - Corporate and Institutional Banking</dc:creator>
  <cp:lastModifiedBy>HONOR Docs</cp:lastModifiedBy>
  <cp:revision>43</cp:revision>
  <dcterms:created xsi:type="dcterms:W3CDTF">2024-03-08T19:15:02Z</dcterms:created>
  <dcterms:modified xsi:type="dcterms:W3CDTF">2025-11-15T09:26:58Z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reated">
    <vt:filetime>2024-03-06T16:00:00Z</vt:filetime>
  </property>
  <property fmtid="{D5CDD505-2E9C-101B-9397-08002B2CF9AE}" pid="3" name="Creator">
    <vt:lpwstr>Microsoft® PowerPoint® 2016</vt:lpwstr>
  </property>
  <property fmtid="{D5CDD505-2E9C-101B-9397-08002B2CF9AE}" pid="4" name="LastSaved">
    <vt:filetime>2024-03-07T16:00:00Z</vt:filetime>
  </property>
</Properties>
</file>