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ماري الفونسين – حياتها القديمة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نبذة عن حياة القديسة ماري الفونسين دنّان غطّاس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النشأة والبداية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وُلدت ماري الفونسين عام 1843 في القدس، ونشأت في عائلة مسيحية متديّنة محبة للخير.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الدعوة الروحية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منذ طفولتها شعرت بالدعوة إلى خدمة الرب، فانضمّت إلى رهبنة القديس يوسف سنة 1860.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رؤى العذراء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تروي أنها كانت ترى العذراء مريم وتسمع نداءها لتأسيس رهبنة تُعنى بتربية الفتيات وتعليمهن.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تأسيس راهبات الوردية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أسست سنة 1880 رهبنة راهبات الوردية في القدس، لخدمة التعليم والتمريض والعمل الاجتماعي.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أعمالها وخدمتها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اهتمت بتعليم الفتيات، ورعاية الفقراء، وتعزيز الإيمان، وكانت مثالًا للتواضع والمحبة.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وفاتها وإرثها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توفيت عام 1927 في عمان. أُعلنت قديسة عام 2015، ولا تزال رسالتها مستمرة عبر مدارس ومؤسسات الوردية.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