
<file path=[Content_Types].xml><?xml version="1.0" encoding="utf-8"?>
<Types xmlns="http://schemas.openxmlformats.org/package/2006/content-types"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2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7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405C-7674-4A79-AE3A-9F5E5203418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E309-3CF4-4ED4-97C4-015BBFE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14" y="273685"/>
            <a:ext cx="10515600" cy="1325563"/>
          </a:xfrm>
        </p:spPr>
        <p:txBody>
          <a:bodyPr/>
          <a:lstStyle/>
          <a:p>
            <a:pPr algn="ctr"/>
            <a:r>
              <a:rPr lang="ar-JO" dirty="0" smtClean="0"/>
              <a:t>القديسة ماري الفونيس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endParaRPr lang="ar-JO" dirty="0"/>
          </a:p>
          <a:p>
            <a:endParaRPr lang="ar-JO" dirty="0" smtClean="0"/>
          </a:p>
          <a:p>
            <a:pPr algn="ctr"/>
            <a:endParaRPr lang="ar-JO" dirty="0"/>
          </a:p>
          <a:p>
            <a:pPr algn="ctr"/>
            <a:r>
              <a:rPr lang="ar-JO" dirty="0" smtClean="0"/>
              <a:t>الطالب جاد زيادين </a:t>
            </a:r>
          </a:p>
          <a:p>
            <a:pPr algn="ctr"/>
            <a:r>
              <a:rPr lang="ar-JO" dirty="0" smtClean="0"/>
              <a:t>الخامس (ا)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8" y="1429790"/>
            <a:ext cx="1974273" cy="29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القديسة ماري الفونسين</a:t>
            </a:r>
          </a:p>
          <a:p>
            <a:pPr marL="0" indent="0" algn="r">
              <a:buNone/>
            </a:pPr>
            <a:r>
              <a:rPr lang="ar-JO" dirty="0" smtClean="0"/>
              <a:t>اسمها الاصلي سلطانة غطاس و هي راهبة فلسطينية وواحدة من ابرز الشخصيات الروحية في الكنيسة الكاثوليكية الشرقية</a:t>
            </a:r>
          </a:p>
          <a:p>
            <a:pPr marL="0" indent="0" algn="r">
              <a:buNone/>
            </a:pPr>
            <a:r>
              <a:rPr lang="ar-JO" dirty="0" smtClean="0"/>
              <a:t>اشتهرت بتواضعها و خدمتها للمجتمع </a:t>
            </a:r>
          </a:p>
          <a:p>
            <a:pPr marL="0" indent="0" algn="r">
              <a:buNone/>
            </a:pPr>
            <a:r>
              <a:rPr lang="ar-JO" dirty="0" smtClean="0"/>
              <a:t>اصبحت قديسة عام 2015</a:t>
            </a:r>
          </a:p>
          <a:p>
            <a:pPr marL="0" indent="0" algn="r">
              <a:buNone/>
            </a:pPr>
            <a:r>
              <a:rPr lang="ar-JO" dirty="0" smtClean="0"/>
              <a:t>ولدت عام 1843في القدس</a:t>
            </a:r>
          </a:p>
          <a:p>
            <a:pPr marL="0" indent="0" algn="r">
              <a:buNone/>
            </a:pPr>
            <a:r>
              <a:rPr lang="ar-JO" dirty="0" smtClean="0"/>
              <a:t>نشأت في اسرة مسيحية متدينة</a:t>
            </a:r>
          </a:p>
          <a:p>
            <a:pPr marL="0" indent="0" algn="r">
              <a:buNone/>
            </a:pPr>
            <a:r>
              <a:rPr lang="ar-JO" dirty="0" smtClean="0"/>
              <a:t>اصبحت راهبة في سن مبكرة و اظهرت ميولا روحية و حب الخدمة و حب الصلاة في عمر مبكر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9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اهم انجازاتها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تأسيس رهبنة الوردية عام 1880و هي رهبنة عربية محلية مكرسة للتعليم و خدمة الفقراء</a:t>
            </a:r>
          </a:p>
          <a:p>
            <a:r>
              <a:rPr lang="ar-JO" dirty="0" smtClean="0"/>
              <a:t>اسهمت في تأسيس مدارس و مؤسسات تعليمية في فلسطين و الاردن</a:t>
            </a:r>
          </a:p>
          <a:p>
            <a:r>
              <a:rPr lang="ar-JO" dirty="0" smtClean="0"/>
              <a:t>عرفت بالتواضع العميق و المحبةو روح الصلاة و العطاء</a:t>
            </a:r>
          </a:p>
          <a:p>
            <a:r>
              <a:rPr lang="ar-JO" dirty="0" smtClean="0"/>
              <a:t>عرفت بمحبتها للعذراء و ثقتها فيها كأم حنون لا تترك طالبيها دون معونة</a:t>
            </a:r>
          </a:p>
        </p:txBody>
      </p:sp>
    </p:spTree>
    <p:extLst>
      <p:ext uri="{BB962C8B-B14F-4D97-AF65-F5344CB8AC3E}">
        <p14:creationId xmlns:p14="http://schemas.microsoft.com/office/powerpoint/2010/main" val="278067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الوفاة و القداسة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توفيت عام 1927 في عين كارم</a:t>
            </a:r>
          </a:p>
          <a:p>
            <a:pPr marL="0" indent="0" algn="r">
              <a:buNone/>
            </a:pPr>
            <a:r>
              <a:rPr lang="ar-JO" dirty="0" smtClean="0"/>
              <a:t>القداسة:أعلن البابا فرنسيس قداستها عام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6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أقوال القديسة ماري الفونسين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كل شيء استطيع ان افعله بالصلاة</a:t>
            </a:r>
          </a:p>
          <a:p>
            <a:pPr marL="0" indent="0" algn="r">
              <a:buNone/>
            </a:pPr>
            <a:r>
              <a:rPr lang="ar-JO" dirty="0" smtClean="0"/>
              <a:t>لا نقدر ان نحب الله حقا ان لم نحب اخوتنا بصدق</a:t>
            </a:r>
          </a:p>
          <a:p>
            <a:pPr marL="0" indent="0" algn="r">
              <a:buNone/>
            </a:pPr>
            <a:r>
              <a:rPr lang="ar-JO" dirty="0" smtClean="0"/>
              <a:t>العذراء ام حنون لا تترك احدا يطلب معونتها بلا تعزية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4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تعلمت من حياة القديسة ماري الفونسين العطاء و محبة الاخرين و الشعور معهم</a:t>
            </a:r>
          </a:p>
          <a:p>
            <a:pPr marL="0" indent="0" algn="r">
              <a:buNone/>
            </a:pPr>
            <a:r>
              <a:rPr lang="ar-JO" dirty="0" smtClean="0"/>
              <a:t>احب ان اساعد المحتاجين و اشعر معهم و اصلي لاجلهم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0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القديسة ماري الفونيس</vt:lpstr>
      <vt:lpstr>PowerPoint Presentation</vt:lpstr>
      <vt:lpstr>اهم انجازاتها</vt:lpstr>
      <vt:lpstr>الوفاة و القداسة</vt:lpstr>
      <vt:lpstr>أقوال القديسة ماري الفونسين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القديسة ماري الفونيس</dc:title>
  <dc:creator>NARC</dc:creator>
  <cp:lastModifiedBy>NARC</cp:lastModifiedBy>
  <cp:revision>5</cp:revision>
  <dcterms:created xsi:type="dcterms:W3CDTF">2025-11-23T10:18:46Z</dcterms:created>
  <dcterms:modified xsi:type="dcterms:W3CDTF">2025-11-23T10:52:56Z</dcterms:modified>
</cp:coreProperties>
</file>