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6" d="100"/>
          <a:sy n="66" d="100"/>
        </p:scale>
        <p:origin x="38" y="-6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shehadeh" userId="d82e1ce99c09a71d" providerId="LiveId" clId="{61935780-C7D7-4C1E-B7B1-66D58B6CAFDB}"/>
    <pc:docChg chg="undo custSel addSld modSld">
      <pc:chgData name="maria shehadeh" userId="d82e1ce99c09a71d" providerId="LiveId" clId="{61935780-C7D7-4C1E-B7B1-66D58B6CAFDB}" dt="2025-11-20T10:54:08.483" v="1990" actId="1076"/>
      <pc:docMkLst>
        <pc:docMk/>
      </pc:docMkLst>
      <pc:sldChg chg="addSp modSp mod">
        <pc:chgData name="maria shehadeh" userId="d82e1ce99c09a71d" providerId="LiveId" clId="{61935780-C7D7-4C1E-B7B1-66D58B6CAFDB}" dt="2025-11-20T10:46:28.091" v="1949" actId="14100"/>
        <pc:sldMkLst>
          <pc:docMk/>
          <pc:sldMk cId="1792500725" sldId="256"/>
        </pc:sldMkLst>
        <pc:spChg chg="mod">
          <ac:chgData name="maria shehadeh" userId="d82e1ce99c09a71d" providerId="LiveId" clId="{61935780-C7D7-4C1E-B7B1-66D58B6CAFDB}" dt="2025-11-20T10:46:06.234" v="1947" actId="14100"/>
          <ac:spMkLst>
            <pc:docMk/>
            <pc:sldMk cId="1792500725" sldId="256"/>
            <ac:spMk id="3" creationId="{7628F767-30DD-D5BD-D551-426CEAFE02A1}"/>
          </ac:spMkLst>
        </pc:spChg>
        <pc:picChg chg="add mod">
          <ac:chgData name="maria shehadeh" userId="d82e1ce99c09a71d" providerId="LiveId" clId="{61935780-C7D7-4C1E-B7B1-66D58B6CAFDB}" dt="2025-11-20T10:46:28.091" v="1949" actId="14100"/>
          <ac:picMkLst>
            <pc:docMk/>
            <pc:sldMk cId="1792500725" sldId="256"/>
            <ac:picMk id="5" creationId="{451437E2-0BF2-9209-1BD3-1AC840C27981}"/>
          </ac:picMkLst>
        </pc:picChg>
      </pc:sldChg>
      <pc:sldChg chg="addSp delSp modSp mod">
        <pc:chgData name="maria shehadeh" userId="d82e1ce99c09a71d" providerId="LiveId" clId="{61935780-C7D7-4C1E-B7B1-66D58B6CAFDB}" dt="2025-11-20T10:12:24.099" v="1393" actId="27636"/>
        <pc:sldMkLst>
          <pc:docMk/>
          <pc:sldMk cId="3641128790" sldId="257"/>
        </pc:sldMkLst>
        <pc:spChg chg="mod">
          <ac:chgData name="maria shehadeh" userId="d82e1ce99c09a71d" providerId="LiveId" clId="{61935780-C7D7-4C1E-B7B1-66D58B6CAFDB}" dt="2025-11-20T09:25:10.447" v="5" actId="20577"/>
          <ac:spMkLst>
            <pc:docMk/>
            <pc:sldMk cId="3641128790" sldId="257"/>
            <ac:spMk id="2" creationId="{8B456E94-687C-CFA0-809F-7D2CA663D662}"/>
          </ac:spMkLst>
        </pc:spChg>
        <pc:spChg chg="add del mod">
          <ac:chgData name="maria shehadeh" userId="d82e1ce99c09a71d" providerId="LiveId" clId="{61935780-C7D7-4C1E-B7B1-66D58B6CAFDB}" dt="2025-11-20T10:12:24.099" v="1393" actId="27636"/>
          <ac:spMkLst>
            <pc:docMk/>
            <pc:sldMk cId="3641128790" sldId="257"/>
            <ac:spMk id="3" creationId="{BD7C8B0C-2B75-EFC2-7C07-692244E0169D}"/>
          </ac:spMkLst>
        </pc:spChg>
      </pc:sldChg>
      <pc:sldChg chg="addSp modSp mod">
        <pc:chgData name="maria shehadeh" userId="d82e1ce99c09a71d" providerId="LiveId" clId="{61935780-C7D7-4C1E-B7B1-66D58B6CAFDB}" dt="2025-11-20T10:49:48.258" v="1958" actId="14100"/>
        <pc:sldMkLst>
          <pc:docMk/>
          <pc:sldMk cId="222491195" sldId="258"/>
        </pc:sldMkLst>
        <pc:spChg chg="mod">
          <ac:chgData name="maria shehadeh" userId="d82e1ce99c09a71d" providerId="LiveId" clId="{61935780-C7D7-4C1E-B7B1-66D58B6CAFDB}" dt="2025-11-20T09:35:28.640" v="262" actId="207"/>
          <ac:spMkLst>
            <pc:docMk/>
            <pc:sldMk cId="222491195" sldId="258"/>
            <ac:spMk id="2" creationId="{0DFA1C81-5D8B-AAB1-54E8-A3FB6EBD4473}"/>
          </ac:spMkLst>
        </pc:spChg>
        <pc:spChg chg="mod">
          <ac:chgData name="maria shehadeh" userId="d82e1ce99c09a71d" providerId="LiveId" clId="{61935780-C7D7-4C1E-B7B1-66D58B6CAFDB}" dt="2025-11-20T09:42:30.184" v="624" actId="20577"/>
          <ac:spMkLst>
            <pc:docMk/>
            <pc:sldMk cId="222491195" sldId="258"/>
            <ac:spMk id="3" creationId="{68AD476A-EA0E-76FF-634F-6405605B84E2}"/>
          </ac:spMkLst>
        </pc:spChg>
        <pc:picChg chg="add mod">
          <ac:chgData name="maria shehadeh" userId="d82e1ce99c09a71d" providerId="LiveId" clId="{61935780-C7D7-4C1E-B7B1-66D58B6CAFDB}" dt="2025-11-20T10:49:48.258" v="1958" actId="14100"/>
          <ac:picMkLst>
            <pc:docMk/>
            <pc:sldMk cId="222491195" sldId="258"/>
            <ac:picMk id="5" creationId="{56F4FDF4-AFEF-3C4B-A532-A874084FDE4F}"/>
          </ac:picMkLst>
        </pc:picChg>
      </pc:sldChg>
      <pc:sldChg chg="addSp modSp mod">
        <pc:chgData name="maria shehadeh" userId="d82e1ce99c09a71d" providerId="LiveId" clId="{61935780-C7D7-4C1E-B7B1-66D58B6CAFDB}" dt="2025-11-20T10:51:03.030" v="1965" actId="14100"/>
        <pc:sldMkLst>
          <pc:docMk/>
          <pc:sldMk cId="2112656108" sldId="259"/>
        </pc:sldMkLst>
        <pc:spChg chg="mod">
          <ac:chgData name="maria shehadeh" userId="d82e1ce99c09a71d" providerId="LiveId" clId="{61935780-C7D7-4C1E-B7B1-66D58B6CAFDB}" dt="2025-11-20T09:51:36.872" v="889" actId="20577"/>
          <ac:spMkLst>
            <pc:docMk/>
            <pc:sldMk cId="2112656108" sldId="259"/>
            <ac:spMk id="2" creationId="{030D80AF-C4BE-296D-D74B-8251F1D6A172}"/>
          </ac:spMkLst>
        </pc:spChg>
        <pc:spChg chg="mod">
          <ac:chgData name="maria shehadeh" userId="d82e1ce99c09a71d" providerId="LiveId" clId="{61935780-C7D7-4C1E-B7B1-66D58B6CAFDB}" dt="2025-11-20T09:50:14.824" v="835" actId="14100"/>
          <ac:spMkLst>
            <pc:docMk/>
            <pc:sldMk cId="2112656108" sldId="259"/>
            <ac:spMk id="3" creationId="{4241DC29-6455-A9A4-F676-561C85EFB04E}"/>
          </ac:spMkLst>
        </pc:spChg>
        <pc:picChg chg="add mod">
          <ac:chgData name="maria shehadeh" userId="d82e1ce99c09a71d" providerId="LiveId" clId="{61935780-C7D7-4C1E-B7B1-66D58B6CAFDB}" dt="2025-11-20T10:51:03.030" v="1965" actId="14100"/>
          <ac:picMkLst>
            <pc:docMk/>
            <pc:sldMk cId="2112656108" sldId="259"/>
            <ac:picMk id="5" creationId="{DC6F691D-B779-2729-610B-7489099CC3F0}"/>
          </ac:picMkLst>
        </pc:picChg>
      </pc:sldChg>
      <pc:sldChg chg="addSp modSp mod">
        <pc:chgData name="maria shehadeh" userId="d82e1ce99c09a71d" providerId="LiveId" clId="{61935780-C7D7-4C1E-B7B1-66D58B6CAFDB}" dt="2025-11-20T10:51:44.499" v="1971" actId="14100"/>
        <pc:sldMkLst>
          <pc:docMk/>
          <pc:sldMk cId="1838175903" sldId="260"/>
        </pc:sldMkLst>
        <pc:spChg chg="mod">
          <ac:chgData name="maria shehadeh" userId="d82e1ce99c09a71d" providerId="LiveId" clId="{61935780-C7D7-4C1E-B7B1-66D58B6CAFDB}" dt="2025-11-20T09:53:16.295" v="928" actId="113"/>
          <ac:spMkLst>
            <pc:docMk/>
            <pc:sldMk cId="1838175903" sldId="260"/>
            <ac:spMk id="2" creationId="{F971F0B1-EFC1-3E37-D2BE-1EDD30C014E6}"/>
          </ac:spMkLst>
        </pc:spChg>
        <pc:spChg chg="mod">
          <ac:chgData name="maria shehadeh" userId="d82e1ce99c09a71d" providerId="LiveId" clId="{61935780-C7D7-4C1E-B7B1-66D58B6CAFDB}" dt="2025-11-20T10:08:23" v="1344" actId="20577"/>
          <ac:spMkLst>
            <pc:docMk/>
            <pc:sldMk cId="1838175903" sldId="260"/>
            <ac:spMk id="3" creationId="{D6CB59BE-8541-A4AF-C7CB-B8F85FE2951A}"/>
          </ac:spMkLst>
        </pc:spChg>
        <pc:picChg chg="add mod">
          <ac:chgData name="maria shehadeh" userId="d82e1ce99c09a71d" providerId="LiveId" clId="{61935780-C7D7-4C1E-B7B1-66D58B6CAFDB}" dt="2025-11-20T10:51:44.499" v="1971" actId="14100"/>
          <ac:picMkLst>
            <pc:docMk/>
            <pc:sldMk cId="1838175903" sldId="260"/>
            <ac:picMk id="5" creationId="{8C5758DC-3CC2-99A1-BEE4-5005C05EB7C9}"/>
          </ac:picMkLst>
        </pc:picChg>
      </pc:sldChg>
      <pc:sldChg chg="addSp modSp mod">
        <pc:chgData name="maria shehadeh" userId="d82e1ce99c09a71d" providerId="LiveId" clId="{61935780-C7D7-4C1E-B7B1-66D58B6CAFDB}" dt="2025-11-20T10:52:31.419" v="1975" actId="1076"/>
        <pc:sldMkLst>
          <pc:docMk/>
          <pc:sldMk cId="3863702848" sldId="261"/>
        </pc:sldMkLst>
        <pc:spChg chg="mod">
          <ac:chgData name="maria shehadeh" userId="d82e1ce99c09a71d" providerId="LiveId" clId="{61935780-C7D7-4C1E-B7B1-66D58B6CAFDB}" dt="2025-11-20T10:17:22.215" v="1557" actId="20577"/>
          <ac:spMkLst>
            <pc:docMk/>
            <pc:sldMk cId="3863702848" sldId="261"/>
            <ac:spMk id="2" creationId="{ED86BD44-435E-1420-ECCA-29763B8BE81A}"/>
          </ac:spMkLst>
        </pc:spChg>
        <pc:spChg chg="mod">
          <ac:chgData name="maria shehadeh" userId="d82e1ce99c09a71d" providerId="LiveId" clId="{61935780-C7D7-4C1E-B7B1-66D58B6CAFDB}" dt="2025-11-20T10:24:58.151" v="1764" actId="122"/>
          <ac:spMkLst>
            <pc:docMk/>
            <pc:sldMk cId="3863702848" sldId="261"/>
            <ac:spMk id="3" creationId="{A9AEDBB5-3F4A-A0D6-C240-3227A25A0CD6}"/>
          </ac:spMkLst>
        </pc:spChg>
        <pc:picChg chg="add mod">
          <ac:chgData name="maria shehadeh" userId="d82e1ce99c09a71d" providerId="LiveId" clId="{61935780-C7D7-4C1E-B7B1-66D58B6CAFDB}" dt="2025-11-20T10:52:31.419" v="1975" actId="1076"/>
          <ac:picMkLst>
            <pc:docMk/>
            <pc:sldMk cId="3863702848" sldId="261"/>
            <ac:picMk id="5" creationId="{15596E67-AAB6-FCC1-1D94-A23C06459529}"/>
          </ac:picMkLst>
        </pc:picChg>
      </pc:sldChg>
      <pc:sldChg chg="addSp delSp modSp new mod">
        <pc:chgData name="maria shehadeh" userId="d82e1ce99c09a71d" providerId="LiveId" clId="{61935780-C7D7-4C1E-B7B1-66D58B6CAFDB}" dt="2025-11-20T10:53:44.233" v="1984" actId="14100"/>
        <pc:sldMkLst>
          <pc:docMk/>
          <pc:sldMk cId="760685764" sldId="262"/>
        </pc:sldMkLst>
        <pc:spChg chg="mod">
          <ac:chgData name="maria shehadeh" userId="d82e1ce99c09a71d" providerId="LiveId" clId="{61935780-C7D7-4C1E-B7B1-66D58B6CAFDB}" dt="2025-11-20T10:31:46.897" v="1895" actId="113"/>
          <ac:spMkLst>
            <pc:docMk/>
            <pc:sldMk cId="760685764" sldId="262"/>
            <ac:spMk id="2" creationId="{1A673CA4-8CA9-BB45-AFC7-4C2E0128E8B5}"/>
          </ac:spMkLst>
        </pc:spChg>
        <pc:spChg chg="mod">
          <ac:chgData name="maria shehadeh" userId="d82e1ce99c09a71d" providerId="LiveId" clId="{61935780-C7D7-4C1E-B7B1-66D58B6CAFDB}" dt="2025-11-20T10:32:09.756" v="1896" actId="20577"/>
          <ac:spMkLst>
            <pc:docMk/>
            <pc:sldMk cId="760685764" sldId="262"/>
            <ac:spMk id="3" creationId="{979289C2-CC91-3447-720B-CDBB3B6F05D5}"/>
          </ac:spMkLst>
        </pc:spChg>
        <pc:picChg chg="add del mod">
          <ac:chgData name="maria shehadeh" userId="d82e1ce99c09a71d" providerId="LiveId" clId="{61935780-C7D7-4C1E-B7B1-66D58B6CAFDB}" dt="2025-11-20T10:53:04.709" v="1979" actId="478"/>
          <ac:picMkLst>
            <pc:docMk/>
            <pc:sldMk cId="760685764" sldId="262"/>
            <ac:picMk id="5" creationId="{4E8BDCF7-1FC8-4F86-B143-4402EECC84A8}"/>
          </ac:picMkLst>
        </pc:picChg>
        <pc:picChg chg="add mod">
          <ac:chgData name="maria shehadeh" userId="d82e1ce99c09a71d" providerId="LiveId" clId="{61935780-C7D7-4C1E-B7B1-66D58B6CAFDB}" dt="2025-11-20T10:53:44.233" v="1984" actId="14100"/>
          <ac:picMkLst>
            <pc:docMk/>
            <pc:sldMk cId="760685764" sldId="262"/>
            <ac:picMk id="6" creationId="{EAD78A6C-FAFA-585D-62E8-C73F97273DC0}"/>
          </ac:picMkLst>
        </pc:picChg>
      </pc:sldChg>
      <pc:sldChg chg="addSp modSp new mod">
        <pc:chgData name="maria shehadeh" userId="d82e1ce99c09a71d" providerId="LiveId" clId="{61935780-C7D7-4C1E-B7B1-66D58B6CAFDB}" dt="2025-11-20T10:54:08.483" v="1990" actId="1076"/>
        <pc:sldMkLst>
          <pc:docMk/>
          <pc:sldMk cId="1209086441" sldId="263"/>
        </pc:sldMkLst>
        <pc:spChg chg="mod">
          <ac:chgData name="maria shehadeh" userId="d82e1ce99c09a71d" providerId="LiveId" clId="{61935780-C7D7-4C1E-B7B1-66D58B6CAFDB}" dt="2025-11-20T10:34:08.285" v="1941" actId="20577"/>
          <ac:spMkLst>
            <pc:docMk/>
            <pc:sldMk cId="1209086441" sldId="263"/>
            <ac:spMk id="2" creationId="{2E7F50AD-09E1-E194-5F4C-2A4828D2FAAE}"/>
          </ac:spMkLst>
        </pc:spChg>
        <pc:spChg chg="add mod">
          <ac:chgData name="maria shehadeh" userId="d82e1ce99c09a71d" providerId="LiveId" clId="{61935780-C7D7-4C1E-B7B1-66D58B6CAFDB}" dt="2025-11-20T10:54:08.483" v="1990" actId="1076"/>
          <ac:spMkLst>
            <pc:docMk/>
            <pc:sldMk cId="1209086441" sldId="263"/>
            <ac:spMk id="4" creationId="{BE2685A3-FEAC-EB78-5825-B2F85D5AB6DF}"/>
          </ac:spMkLst>
        </pc:spChg>
        <pc:spChg chg="add mod">
          <ac:chgData name="maria shehadeh" userId="d82e1ce99c09a71d" providerId="LiveId" clId="{61935780-C7D7-4C1E-B7B1-66D58B6CAFDB}" dt="2025-11-20T10:53:56.100" v="1987" actId="14100"/>
          <ac:spMkLst>
            <pc:docMk/>
            <pc:sldMk cId="1209086441" sldId="263"/>
            <ac:spMk id="5" creationId="{574C7ED8-A8B5-C08E-FFAC-BBED34A9532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860C7-FB12-206B-372B-F07CF13128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2C2218-3290-E310-8D19-1C9EF053F5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7B63F5-9D86-82C9-E1F9-B81E902BFE8B}"/>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5" name="Footer Placeholder 4">
            <a:extLst>
              <a:ext uri="{FF2B5EF4-FFF2-40B4-BE49-F238E27FC236}">
                <a16:creationId xmlns:a16="http://schemas.microsoft.com/office/drawing/2014/main" id="{65667EF3-56D1-8D71-89AA-C6BFF95E70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0F8B8B-B916-2E3F-0242-F99E3147BBBF}"/>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1663826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5129-28A8-AEDD-E06D-1F1C3D1147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F257B1-CAB0-9353-1779-2D408F06DF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0E146C-9DF4-2E43-46FC-CDB2634980F9}"/>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5" name="Footer Placeholder 4">
            <a:extLst>
              <a:ext uri="{FF2B5EF4-FFF2-40B4-BE49-F238E27FC236}">
                <a16:creationId xmlns:a16="http://schemas.microsoft.com/office/drawing/2014/main" id="{BB8AA07F-F2CC-2E73-4413-52C9F5052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7E49F8-4033-1BE2-3D88-C0FAC1320CFE}"/>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2494348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14CFCA-13EC-CE04-DAE4-98046C17D0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FB586F-B0A4-BB09-AE05-B84C1E7D31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9D3C27-BB42-48EA-D9D1-969B9308C156}"/>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5" name="Footer Placeholder 4">
            <a:extLst>
              <a:ext uri="{FF2B5EF4-FFF2-40B4-BE49-F238E27FC236}">
                <a16:creationId xmlns:a16="http://schemas.microsoft.com/office/drawing/2014/main" id="{3B4494C1-9D53-B78B-7A76-E9AD70323D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E54C75-61C5-6E7F-8CFA-4FDBD3B55C17}"/>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1150202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48084-2A18-1A5F-EF74-624A84D1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D8E770-8CB2-3CA5-6744-43111033C5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C8E6B8-5A4D-9167-5C4C-ECA5ED4BF881}"/>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5" name="Footer Placeholder 4">
            <a:extLst>
              <a:ext uri="{FF2B5EF4-FFF2-40B4-BE49-F238E27FC236}">
                <a16:creationId xmlns:a16="http://schemas.microsoft.com/office/drawing/2014/main" id="{C3F2980D-729B-D08F-008E-DEA380DE2E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6CDAC4-7978-7005-1BC0-3095D34BE39E}"/>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350062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0D89-2C22-F754-B0B7-387D34932D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394E15-AAAF-6484-FCD4-48E6E1B26F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9A4671-E2C3-8EDA-E4FE-C3ED5C86CFEE}"/>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5" name="Footer Placeholder 4">
            <a:extLst>
              <a:ext uri="{FF2B5EF4-FFF2-40B4-BE49-F238E27FC236}">
                <a16:creationId xmlns:a16="http://schemas.microsoft.com/office/drawing/2014/main" id="{EC107C73-E1D0-AC92-7F11-73BD3F002D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FD1487-5FCC-CCDF-9672-CDFB7F68BD77}"/>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525619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0A671-38AA-DF79-FFB7-26EF346C77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7A44F5-DF64-0BFC-8916-310FDF54F9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0B38F5-5E03-EC85-B4E1-6FBEBC74A9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FF5255-3711-FD9F-6A5F-DE446B1659A2}"/>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6" name="Footer Placeholder 5">
            <a:extLst>
              <a:ext uri="{FF2B5EF4-FFF2-40B4-BE49-F238E27FC236}">
                <a16:creationId xmlns:a16="http://schemas.microsoft.com/office/drawing/2014/main" id="{0046D135-0D8A-3314-53A0-73CC10A2DC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CFB33E-3F0B-9251-7F36-EA5C4892210F}"/>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281254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D4EBF-AE58-9321-A82F-738B0F8B339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1F1BEC-F7C1-0181-F73F-F4ED6FD7EF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D5919A-6B06-7404-3D36-0DE7DB0268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30187D-319F-6324-1E94-66D4A1E903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0B3239-3FAF-77D5-53E0-44914EFEA4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386298-E6BD-8446-406C-D4AD44A93ACE}"/>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8" name="Footer Placeholder 7">
            <a:extLst>
              <a:ext uri="{FF2B5EF4-FFF2-40B4-BE49-F238E27FC236}">
                <a16:creationId xmlns:a16="http://schemas.microsoft.com/office/drawing/2014/main" id="{C8E88C21-CA41-9F4C-74A5-50718B2C6C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2F0F62-8B52-9C8F-D424-43C49DE941E5}"/>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112889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ADA1A-E662-9C9D-14BC-A4D9388C0D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267135-2365-990A-D97D-F3061D41D0C2}"/>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4" name="Footer Placeholder 3">
            <a:extLst>
              <a:ext uri="{FF2B5EF4-FFF2-40B4-BE49-F238E27FC236}">
                <a16:creationId xmlns:a16="http://schemas.microsoft.com/office/drawing/2014/main" id="{6666B951-ED73-57B5-47AC-C708DF2827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BC2BB3-CCB6-B284-D864-713DEE1278B8}"/>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1517206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D33D1F-FF3A-4478-117F-3E6C62A90249}"/>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3" name="Footer Placeholder 2">
            <a:extLst>
              <a:ext uri="{FF2B5EF4-FFF2-40B4-BE49-F238E27FC236}">
                <a16:creationId xmlns:a16="http://schemas.microsoft.com/office/drawing/2014/main" id="{5C9EBE32-F6D0-2804-9E83-5B383416B5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04EC7E-6EB3-5F3C-372C-40D5C5287778}"/>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3121462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39076-8F3F-82CA-E346-02652E2488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961994-BE63-D3C0-2588-BA244E043C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EBC253-0BE8-1FDF-3688-DD890B02E9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BD4C7E-56AD-610A-FC5F-E854281BDBA7}"/>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6" name="Footer Placeholder 5">
            <a:extLst>
              <a:ext uri="{FF2B5EF4-FFF2-40B4-BE49-F238E27FC236}">
                <a16:creationId xmlns:a16="http://schemas.microsoft.com/office/drawing/2014/main" id="{B6ECF14A-5989-C804-88E1-DCC1419043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85573B-C18A-CFA6-0ACD-A15DED15BB25}"/>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25226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A0940-CBD1-A05E-A9F3-B49FC82B7B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5E1F88E-35D7-F0E5-84D5-B2DDFBD4CD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3C0F19-CCA4-8B53-722A-434D2D9C45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3442C1-3D31-0009-EB87-688D69E71117}"/>
              </a:ext>
            </a:extLst>
          </p:cNvPr>
          <p:cNvSpPr>
            <a:spLocks noGrp="1"/>
          </p:cNvSpPr>
          <p:nvPr>
            <p:ph type="dt" sz="half" idx="10"/>
          </p:nvPr>
        </p:nvSpPr>
        <p:spPr/>
        <p:txBody>
          <a:bodyPr/>
          <a:lstStyle/>
          <a:p>
            <a:fld id="{F4819C3B-CD99-442F-9D54-00577B790298}" type="datetimeFigureOut">
              <a:rPr lang="en-US" smtClean="0"/>
              <a:t>11/20/2025</a:t>
            </a:fld>
            <a:endParaRPr lang="en-US"/>
          </a:p>
        </p:txBody>
      </p:sp>
      <p:sp>
        <p:nvSpPr>
          <p:cNvPr id="6" name="Footer Placeholder 5">
            <a:extLst>
              <a:ext uri="{FF2B5EF4-FFF2-40B4-BE49-F238E27FC236}">
                <a16:creationId xmlns:a16="http://schemas.microsoft.com/office/drawing/2014/main" id="{3AE8E456-D3B1-ED91-06AC-E8EB7F2139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2C912-207B-A9C1-3319-C2A1D51FFEFC}"/>
              </a:ext>
            </a:extLst>
          </p:cNvPr>
          <p:cNvSpPr>
            <a:spLocks noGrp="1"/>
          </p:cNvSpPr>
          <p:nvPr>
            <p:ph type="sldNum" sz="quarter" idx="12"/>
          </p:nvPr>
        </p:nvSpPr>
        <p:spPr/>
        <p:txBody>
          <a:bodyPr/>
          <a:lstStyle/>
          <a:p>
            <a:fld id="{5F8662CF-7A4B-4B87-AF69-ABC397620820}" type="slidenum">
              <a:rPr lang="en-US" smtClean="0"/>
              <a:t>‹#›</a:t>
            </a:fld>
            <a:endParaRPr lang="en-US"/>
          </a:p>
        </p:txBody>
      </p:sp>
    </p:spTree>
    <p:extLst>
      <p:ext uri="{BB962C8B-B14F-4D97-AF65-F5344CB8AC3E}">
        <p14:creationId xmlns:p14="http://schemas.microsoft.com/office/powerpoint/2010/main" val="3592785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93430C-BBB8-A338-6A55-4C1786AD4B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F68AB3-10FA-4D06-9FAB-C00349CF96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EE000-2314-DFA9-0666-5DEA1777B9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819C3B-CD99-442F-9D54-00577B790298}" type="datetimeFigureOut">
              <a:rPr lang="en-US" smtClean="0"/>
              <a:t>11/20/2025</a:t>
            </a:fld>
            <a:endParaRPr lang="en-US"/>
          </a:p>
        </p:txBody>
      </p:sp>
      <p:sp>
        <p:nvSpPr>
          <p:cNvPr id="5" name="Footer Placeholder 4">
            <a:extLst>
              <a:ext uri="{FF2B5EF4-FFF2-40B4-BE49-F238E27FC236}">
                <a16:creationId xmlns:a16="http://schemas.microsoft.com/office/drawing/2014/main" id="{DD833F86-4C38-FFC2-D3B9-A4E81135C2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AF8816D-78B0-BFEC-D908-E27D1ECD8B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8662CF-7A4B-4B87-AF69-ABC397620820}" type="slidenum">
              <a:rPr lang="en-US" smtClean="0"/>
              <a:t>‹#›</a:t>
            </a:fld>
            <a:endParaRPr lang="en-US"/>
          </a:p>
        </p:txBody>
      </p:sp>
    </p:spTree>
    <p:extLst>
      <p:ext uri="{BB962C8B-B14F-4D97-AF65-F5344CB8AC3E}">
        <p14:creationId xmlns:p14="http://schemas.microsoft.com/office/powerpoint/2010/main" val="1620018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74D5D-D93E-06F4-D4BA-497497338775}"/>
              </a:ext>
            </a:extLst>
          </p:cNvPr>
          <p:cNvSpPr>
            <a:spLocks noGrp="1"/>
          </p:cNvSpPr>
          <p:nvPr>
            <p:ph type="ctrTitle"/>
          </p:nvPr>
        </p:nvSpPr>
        <p:spPr>
          <a:xfrm>
            <a:off x="1524000" y="644236"/>
            <a:ext cx="9469582" cy="1828800"/>
          </a:xfrm>
        </p:spPr>
        <p:txBody>
          <a:bodyPr>
            <a:normAutofit/>
          </a:bodyPr>
          <a:lstStyle/>
          <a:p>
            <a:br>
              <a:rPr lang="en-US" dirty="0"/>
            </a:br>
            <a:r>
              <a:rPr lang="ar-JO" dirty="0">
                <a:solidFill>
                  <a:srgbClr val="FF0000"/>
                </a:solidFill>
              </a:rPr>
              <a:t>بحث عن القديسة ماري الفونسين</a:t>
            </a:r>
            <a:endParaRPr lang="en-US" dirty="0">
              <a:solidFill>
                <a:srgbClr val="FF0000"/>
              </a:solidFill>
            </a:endParaRPr>
          </a:p>
        </p:txBody>
      </p:sp>
      <p:sp>
        <p:nvSpPr>
          <p:cNvPr id="3" name="Subtitle 2">
            <a:extLst>
              <a:ext uri="{FF2B5EF4-FFF2-40B4-BE49-F238E27FC236}">
                <a16:creationId xmlns:a16="http://schemas.microsoft.com/office/drawing/2014/main" id="{7628F767-30DD-D5BD-D551-426CEAFE02A1}"/>
              </a:ext>
            </a:extLst>
          </p:cNvPr>
          <p:cNvSpPr>
            <a:spLocks noGrp="1"/>
          </p:cNvSpPr>
          <p:nvPr>
            <p:ph type="subTitle" idx="1"/>
          </p:nvPr>
        </p:nvSpPr>
        <p:spPr>
          <a:xfrm>
            <a:off x="1524000" y="3090441"/>
            <a:ext cx="9144000" cy="2167359"/>
          </a:xfrm>
        </p:spPr>
        <p:txBody>
          <a:bodyPr>
            <a:normAutofit/>
          </a:bodyPr>
          <a:lstStyle/>
          <a:p>
            <a:r>
              <a:rPr lang="ar-JO" sz="4000" b="1" dirty="0"/>
              <a:t>مؤسسة رهبانية الوردية المقدسة</a:t>
            </a:r>
          </a:p>
          <a:p>
            <a:endParaRPr lang="en-US" sz="4000" b="1" dirty="0"/>
          </a:p>
        </p:txBody>
      </p:sp>
      <p:pic>
        <p:nvPicPr>
          <p:cNvPr id="5" name="Picture 4" descr="A painting of a nun&#10;&#10;AI-generated content may be incorrect.">
            <a:extLst>
              <a:ext uri="{FF2B5EF4-FFF2-40B4-BE49-F238E27FC236}">
                <a16:creationId xmlns:a16="http://schemas.microsoft.com/office/drawing/2014/main" id="{451437E2-0BF2-9209-1BD3-1AC840C279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404" y="4229281"/>
            <a:ext cx="3298784" cy="2543175"/>
          </a:xfrm>
          <a:prstGeom prst="rect">
            <a:avLst/>
          </a:prstGeom>
        </p:spPr>
      </p:pic>
    </p:spTree>
    <p:extLst>
      <p:ext uri="{BB962C8B-B14F-4D97-AF65-F5344CB8AC3E}">
        <p14:creationId xmlns:p14="http://schemas.microsoft.com/office/powerpoint/2010/main" val="1792500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56E94-687C-CFA0-809F-7D2CA663D662}"/>
              </a:ext>
            </a:extLst>
          </p:cNvPr>
          <p:cNvSpPr>
            <a:spLocks noGrp="1"/>
          </p:cNvSpPr>
          <p:nvPr>
            <p:ph type="title"/>
          </p:nvPr>
        </p:nvSpPr>
        <p:spPr/>
        <p:txBody>
          <a:bodyPr>
            <a:normAutofit/>
          </a:bodyPr>
          <a:lstStyle/>
          <a:p>
            <a:r>
              <a:rPr lang="ar-JO" b="1" dirty="0"/>
              <a:t>من هي القديسة ماري الفونسين ؟             </a:t>
            </a:r>
            <a:endParaRPr lang="en-US" b="1" dirty="0"/>
          </a:p>
        </p:txBody>
      </p:sp>
      <p:sp>
        <p:nvSpPr>
          <p:cNvPr id="3" name="Content Placeholder 2">
            <a:extLst>
              <a:ext uri="{FF2B5EF4-FFF2-40B4-BE49-F238E27FC236}">
                <a16:creationId xmlns:a16="http://schemas.microsoft.com/office/drawing/2014/main" id="{BD7C8B0C-2B75-EFC2-7C07-692244E0169D}"/>
              </a:ext>
            </a:extLst>
          </p:cNvPr>
          <p:cNvSpPr>
            <a:spLocks noGrp="1"/>
          </p:cNvSpPr>
          <p:nvPr>
            <p:ph idx="1"/>
          </p:nvPr>
        </p:nvSpPr>
        <p:spPr>
          <a:xfrm>
            <a:off x="838200" y="2310966"/>
            <a:ext cx="10515600" cy="4057218"/>
          </a:xfrm>
        </p:spPr>
        <p:txBody>
          <a:bodyPr>
            <a:normAutofit fontScale="70000" lnSpcReduction="20000"/>
          </a:bodyPr>
          <a:lstStyle/>
          <a:p>
            <a:pPr marL="0" indent="0" algn="ctr">
              <a:buNone/>
            </a:pPr>
            <a:r>
              <a:rPr lang="ar-JO" b="1" dirty="0"/>
              <a:t>هي </a:t>
            </a:r>
          </a:p>
          <a:p>
            <a:pPr marL="0" indent="0" algn="ctr">
              <a:buNone/>
            </a:pPr>
            <a:endParaRPr lang="ar-JO" b="1" dirty="0"/>
          </a:p>
          <a:p>
            <a:pPr marL="0" indent="0" algn="ctr">
              <a:buNone/>
            </a:pPr>
            <a:r>
              <a:rPr lang="ar-JO" sz="5200" b="1" dirty="0"/>
              <a:t>ماري الفونسين غطاس</a:t>
            </a:r>
          </a:p>
          <a:p>
            <a:pPr marL="0" indent="0" algn="ctr">
              <a:buNone/>
            </a:pPr>
            <a:endParaRPr lang="ar-JO" b="1" dirty="0">
              <a:solidFill>
                <a:schemeClr val="accent3"/>
              </a:solidFill>
            </a:endParaRPr>
          </a:p>
          <a:p>
            <a:pPr algn="ctr"/>
            <a:r>
              <a:rPr lang="ar-JO" b="1" dirty="0">
                <a:solidFill>
                  <a:schemeClr val="accent3"/>
                </a:solidFill>
              </a:rPr>
              <a:t>اسمها عند الولدة سلطانة غطاس </a:t>
            </a:r>
          </a:p>
          <a:p>
            <a:pPr algn="ctr"/>
            <a:endParaRPr lang="ar-JO" b="1" dirty="0">
              <a:solidFill>
                <a:schemeClr val="accent3"/>
              </a:solidFill>
            </a:endParaRPr>
          </a:p>
          <a:p>
            <a:pPr algn="ctr"/>
            <a:r>
              <a:rPr lang="ar-JO" b="1" dirty="0">
                <a:solidFill>
                  <a:schemeClr val="accent3"/>
                </a:solidFill>
              </a:rPr>
              <a:t> ولدت في القدس \  فلسطين عام 1843 من اسرة مسيحية شرقية  </a:t>
            </a:r>
          </a:p>
          <a:p>
            <a:pPr algn="ctr"/>
            <a:endParaRPr lang="ar-JO" b="1" dirty="0">
              <a:solidFill>
                <a:schemeClr val="accent3"/>
              </a:solidFill>
            </a:endParaRPr>
          </a:p>
          <a:p>
            <a:pPr algn="ctr"/>
            <a:r>
              <a:rPr lang="ar-JO" b="1" dirty="0">
                <a:solidFill>
                  <a:schemeClr val="accent3"/>
                </a:solidFill>
              </a:rPr>
              <a:t>توفيت عام 1927</a:t>
            </a:r>
          </a:p>
          <a:p>
            <a:pPr algn="ctr"/>
            <a:endParaRPr lang="ar-JO" b="1" dirty="0">
              <a:solidFill>
                <a:schemeClr val="accent3"/>
              </a:solidFill>
            </a:endParaRPr>
          </a:p>
          <a:p>
            <a:pPr algn="ctr"/>
            <a:r>
              <a:rPr lang="ar-JO" b="1" dirty="0">
                <a:solidFill>
                  <a:schemeClr val="accent3"/>
                </a:solidFill>
              </a:rPr>
              <a:t>اعلنت كقديسة عام 2015</a:t>
            </a:r>
            <a:endParaRPr lang="en-US" b="1" dirty="0">
              <a:solidFill>
                <a:schemeClr val="accent3"/>
              </a:solidFill>
            </a:endParaRPr>
          </a:p>
        </p:txBody>
      </p:sp>
    </p:spTree>
    <p:extLst>
      <p:ext uri="{BB962C8B-B14F-4D97-AF65-F5344CB8AC3E}">
        <p14:creationId xmlns:p14="http://schemas.microsoft.com/office/powerpoint/2010/main" val="3641128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A1C81-5D8B-AAB1-54E8-A3FB6EBD4473}"/>
              </a:ext>
            </a:extLst>
          </p:cNvPr>
          <p:cNvSpPr>
            <a:spLocks noGrp="1"/>
          </p:cNvSpPr>
          <p:nvPr>
            <p:ph type="title"/>
          </p:nvPr>
        </p:nvSpPr>
        <p:spPr/>
        <p:txBody>
          <a:bodyPr/>
          <a:lstStyle/>
          <a:p>
            <a:r>
              <a:rPr lang="ar-JO" b="1" dirty="0">
                <a:solidFill>
                  <a:srgbClr val="002060"/>
                </a:solidFill>
              </a:rPr>
              <a:t>حياتها ونشأتها                          </a:t>
            </a:r>
            <a:endParaRPr lang="en-US" b="1" dirty="0">
              <a:solidFill>
                <a:srgbClr val="002060"/>
              </a:solidFill>
            </a:endParaRPr>
          </a:p>
        </p:txBody>
      </p:sp>
      <p:sp>
        <p:nvSpPr>
          <p:cNvPr id="3" name="Content Placeholder 2">
            <a:extLst>
              <a:ext uri="{FF2B5EF4-FFF2-40B4-BE49-F238E27FC236}">
                <a16:creationId xmlns:a16="http://schemas.microsoft.com/office/drawing/2014/main" id="{68AD476A-EA0E-76FF-634F-6405605B84E2}"/>
              </a:ext>
            </a:extLst>
          </p:cNvPr>
          <p:cNvSpPr>
            <a:spLocks noGrp="1"/>
          </p:cNvSpPr>
          <p:nvPr>
            <p:ph idx="1"/>
          </p:nvPr>
        </p:nvSpPr>
        <p:spPr/>
        <p:txBody>
          <a:bodyPr/>
          <a:lstStyle/>
          <a:p>
            <a:r>
              <a:rPr lang="ar-JO" b="1" dirty="0"/>
              <a:t>عاشت القديسة الفونسين حياة هادئة ومتواضعة وكانت انسانة محبة ومساعدة للجميع </a:t>
            </a:r>
          </a:p>
          <a:p>
            <a:r>
              <a:rPr lang="ar-JO" b="1" dirty="0"/>
              <a:t>عملت كمربية ومعلمة وخلال حياتها كانت تظهر لها رؤى مريمية لتأسيس رهبنه عربية محلية بدات بهذه الغاية وواجهت الكثير من الصعوبات ولكن بالنهاية تحققت وتأسست الرهبنه عام 1880.</a:t>
            </a:r>
          </a:p>
        </p:txBody>
      </p:sp>
      <p:pic>
        <p:nvPicPr>
          <p:cNvPr id="5" name="Picture 4" descr="A book cover with a picture of a nun&#10;&#10;AI-generated content may be incorrect.">
            <a:extLst>
              <a:ext uri="{FF2B5EF4-FFF2-40B4-BE49-F238E27FC236}">
                <a16:creationId xmlns:a16="http://schemas.microsoft.com/office/drawing/2014/main" id="{56F4FDF4-AFEF-3C4B-A532-A874084FDE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6982" y="3844925"/>
            <a:ext cx="5139160" cy="3099885"/>
          </a:xfrm>
          <a:prstGeom prst="rect">
            <a:avLst/>
          </a:prstGeom>
        </p:spPr>
      </p:pic>
    </p:spTree>
    <p:extLst>
      <p:ext uri="{BB962C8B-B14F-4D97-AF65-F5344CB8AC3E}">
        <p14:creationId xmlns:p14="http://schemas.microsoft.com/office/powerpoint/2010/main" val="222491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D80AF-C4BE-296D-D74B-8251F1D6A172}"/>
              </a:ext>
            </a:extLst>
          </p:cNvPr>
          <p:cNvSpPr>
            <a:spLocks noGrp="1"/>
          </p:cNvSpPr>
          <p:nvPr>
            <p:ph type="title"/>
          </p:nvPr>
        </p:nvSpPr>
        <p:spPr/>
        <p:txBody>
          <a:bodyPr/>
          <a:lstStyle/>
          <a:p>
            <a:pPr algn="ctr"/>
            <a:r>
              <a:rPr lang="ar-JO" b="1" dirty="0">
                <a:solidFill>
                  <a:srgbClr val="FF0000"/>
                </a:solidFill>
              </a:rPr>
              <a:t>الفضائل التي عاشتها القديسة الفونسين خلال حياتها            </a:t>
            </a:r>
            <a:endParaRPr lang="en-US" b="1" dirty="0">
              <a:solidFill>
                <a:srgbClr val="FF0000"/>
              </a:solidFill>
            </a:endParaRPr>
          </a:p>
        </p:txBody>
      </p:sp>
      <p:sp>
        <p:nvSpPr>
          <p:cNvPr id="3" name="Content Placeholder 2">
            <a:extLst>
              <a:ext uri="{FF2B5EF4-FFF2-40B4-BE49-F238E27FC236}">
                <a16:creationId xmlns:a16="http://schemas.microsoft.com/office/drawing/2014/main" id="{4241DC29-6455-A9A4-F676-561C85EFB04E}"/>
              </a:ext>
            </a:extLst>
          </p:cNvPr>
          <p:cNvSpPr>
            <a:spLocks noGrp="1"/>
          </p:cNvSpPr>
          <p:nvPr>
            <p:ph idx="1"/>
          </p:nvPr>
        </p:nvSpPr>
        <p:spPr>
          <a:xfrm>
            <a:off x="838200" y="2514599"/>
            <a:ext cx="10515600" cy="3662363"/>
          </a:xfrm>
        </p:spPr>
        <p:txBody>
          <a:bodyPr>
            <a:normAutofit/>
          </a:bodyPr>
          <a:lstStyle/>
          <a:p>
            <a:pPr algn="ctr"/>
            <a:r>
              <a:rPr lang="ar-JO" sz="4000" b="1" dirty="0"/>
              <a:t>من الفضائل الكثيرة التي عاشتها القديسة ماري فضيلة المحبة والتواضع والعطاء</a:t>
            </a:r>
            <a:endParaRPr lang="en-US" sz="4000" b="1" dirty="0"/>
          </a:p>
        </p:txBody>
      </p:sp>
      <p:pic>
        <p:nvPicPr>
          <p:cNvPr id="5" name="Picture 4" descr="A religious figure with two people&#10;&#10;AI-generated content may be incorrect.">
            <a:extLst>
              <a:ext uri="{FF2B5EF4-FFF2-40B4-BE49-F238E27FC236}">
                <a16:creationId xmlns:a16="http://schemas.microsoft.com/office/drawing/2014/main" id="{DC6F691D-B779-2729-610B-7489099CC3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3509" y="4345779"/>
            <a:ext cx="4166886" cy="2147095"/>
          </a:xfrm>
          <a:prstGeom prst="rect">
            <a:avLst/>
          </a:prstGeom>
        </p:spPr>
      </p:pic>
    </p:spTree>
    <p:extLst>
      <p:ext uri="{BB962C8B-B14F-4D97-AF65-F5344CB8AC3E}">
        <p14:creationId xmlns:p14="http://schemas.microsoft.com/office/powerpoint/2010/main" val="2112656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1F0B1-EFC1-3E37-D2BE-1EDD30C014E6}"/>
              </a:ext>
            </a:extLst>
          </p:cNvPr>
          <p:cNvSpPr>
            <a:spLocks noGrp="1"/>
          </p:cNvSpPr>
          <p:nvPr>
            <p:ph type="title"/>
          </p:nvPr>
        </p:nvSpPr>
        <p:spPr/>
        <p:txBody>
          <a:bodyPr/>
          <a:lstStyle/>
          <a:p>
            <a:pPr algn="ctr"/>
            <a:r>
              <a:rPr lang="ar-JO" b="1" dirty="0">
                <a:solidFill>
                  <a:srgbClr val="002060"/>
                </a:solidFill>
              </a:rPr>
              <a:t>كيف عاشت القديسة فضيلة العطاء ؟</a:t>
            </a:r>
            <a:br>
              <a:rPr lang="ar-JO" dirty="0"/>
            </a:br>
            <a:endParaRPr lang="en-US" dirty="0"/>
          </a:p>
        </p:txBody>
      </p:sp>
      <p:sp>
        <p:nvSpPr>
          <p:cNvPr id="3" name="Content Placeholder 2">
            <a:extLst>
              <a:ext uri="{FF2B5EF4-FFF2-40B4-BE49-F238E27FC236}">
                <a16:creationId xmlns:a16="http://schemas.microsoft.com/office/drawing/2014/main" id="{D6CB59BE-8541-A4AF-C7CB-B8F85FE2951A}"/>
              </a:ext>
            </a:extLst>
          </p:cNvPr>
          <p:cNvSpPr>
            <a:spLocks noGrp="1"/>
          </p:cNvSpPr>
          <p:nvPr>
            <p:ph idx="1"/>
          </p:nvPr>
        </p:nvSpPr>
        <p:spPr/>
        <p:txBody>
          <a:bodyPr/>
          <a:lstStyle/>
          <a:p>
            <a:r>
              <a:rPr lang="ar-JO" dirty="0"/>
              <a:t>عاشت هذه الفضيلة انها اعطت كل نفسها وجهدها ووقتها اولا لتأسيس الرهبنه وايضا لطلابها ولاستماع لهم ومساعدتهم ومن خلال عملها نشر التسامح والسلام وجهدها وعملها للفقراء والمرضى ولاي محتاج وكانت قاعدتها ان العطاء ليس فقط  ماديا بل روحيا وبصمت ومن دون انتظار مقابل .</a:t>
            </a:r>
            <a:endParaRPr lang="en-US" dirty="0"/>
          </a:p>
        </p:txBody>
      </p:sp>
      <p:pic>
        <p:nvPicPr>
          <p:cNvPr id="5" name="Picture 4" descr="A painting of a nun&#10;&#10;AI-generated content may be incorrect.">
            <a:extLst>
              <a:ext uri="{FF2B5EF4-FFF2-40B4-BE49-F238E27FC236}">
                <a16:creationId xmlns:a16="http://schemas.microsoft.com/office/drawing/2014/main" id="{8C5758DC-3CC2-99A1-BEE4-5005C05EB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1729" y="3993266"/>
            <a:ext cx="2705100" cy="2499609"/>
          </a:xfrm>
          <a:prstGeom prst="rect">
            <a:avLst/>
          </a:prstGeom>
        </p:spPr>
      </p:pic>
    </p:spTree>
    <p:extLst>
      <p:ext uri="{BB962C8B-B14F-4D97-AF65-F5344CB8AC3E}">
        <p14:creationId xmlns:p14="http://schemas.microsoft.com/office/powerpoint/2010/main" val="1838175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6BD44-435E-1420-ECCA-29763B8BE81A}"/>
              </a:ext>
            </a:extLst>
          </p:cNvPr>
          <p:cNvSpPr>
            <a:spLocks noGrp="1"/>
          </p:cNvSpPr>
          <p:nvPr>
            <p:ph type="title"/>
          </p:nvPr>
        </p:nvSpPr>
        <p:spPr/>
        <p:txBody>
          <a:bodyPr/>
          <a:lstStyle/>
          <a:p>
            <a:r>
              <a:rPr lang="ar-JO" dirty="0"/>
              <a:t>هل عشت العطاء                      </a:t>
            </a:r>
            <a:br>
              <a:rPr lang="ar-JO" dirty="0"/>
            </a:br>
            <a:r>
              <a:rPr lang="ar-JO" dirty="0"/>
              <a:t>وكيف تستطيع تطبيقه كمثال القديسة لفونسين ؟         </a:t>
            </a:r>
            <a:endParaRPr lang="en-US" dirty="0"/>
          </a:p>
        </p:txBody>
      </p:sp>
      <p:sp>
        <p:nvSpPr>
          <p:cNvPr id="3" name="Content Placeholder 2">
            <a:extLst>
              <a:ext uri="{FF2B5EF4-FFF2-40B4-BE49-F238E27FC236}">
                <a16:creationId xmlns:a16="http://schemas.microsoft.com/office/drawing/2014/main" id="{A9AEDBB5-3F4A-A0D6-C240-3227A25A0CD6}"/>
              </a:ext>
            </a:extLst>
          </p:cNvPr>
          <p:cNvSpPr>
            <a:spLocks noGrp="1"/>
          </p:cNvSpPr>
          <p:nvPr>
            <p:ph idx="1"/>
          </p:nvPr>
        </p:nvSpPr>
        <p:spPr>
          <a:xfrm>
            <a:off x="838200" y="2581154"/>
            <a:ext cx="10515600" cy="4903749"/>
          </a:xfrm>
        </p:spPr>
        <p:txBody>
          <a:bodyPr/>
          <a:lstStyle/>
          <a:p>
            <a:pPr algn="ctr"/>
            <a:r>
              <a:rPr lang="ar-JO" dirty="0">
                <a:solidFill>
                  <a:schemeClr val="accent2">
                    <a:lumMod val="50000"/>
                  </a:schemeClr>
                </a:solidFill>
              </a:rPr>
              <a:t>يمكن ان تعيش العطاء من خلال تقديم المساعدة المعنوية  والتعامل بلطف ومحبة مع من حولك واعطاء جزء من وقتك في الخدمة والدعم في مدرستك وبيتك والتسامح والتواضع مع اصدقائك</a:t>
            </a:r>
            <a:r>
              <a:rPr lang="ar-JO" dirty="0"/>
              <a:t>.  </a:t>
            </a:r>
            <a:endParaRPr lang="en-US" dirty="0"/>
          </a:p>
        </p:txBody>
      </p:sp>
      <p:pic>
        <p:nvPicPr>
          <p:cNvPr id="5" name="Picture 4" descr="A painting of a nun&#10;&#10;AI-generated content may be incorrect.">
            <a:extLst>
              <a:ext uri="{FF2B5EF4-FFF2-40B4-BE49-F238E27FC236}">
                <a16:creationId xmlns:a16="http://schemas.microsoft.com/office/drawing/2014/main" id="{15596E67-AAB6-FCC1-1D94-A23C064595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2591" y="3949700"/>
            <a:ext cx="1800225" cy="2543175"/>
          </a:xfrm>
          <a:prstGeom prst="rect">
            <a:avLst/>
          </a:prstGeom>
        </p:spPr>
      </p:pic>
    </p:spTree>
    <p:extLst>
      <p:ext uri="{BB962C8B-B14F-4D97-AF65-F5344CB8AC3E}">
        <p14:creationId xmlns:p14="http://schemas.microsoft.com/office/powerpoint/2010/main" val="3863702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73CA4-8CA9-BB45-AFC7-4C2E0128E8B5}"/>
              </a:ext>
            </a:extLst>
          </p:cNvPr>
          <p:cNvSpPr>
            <a:spLocks noGrp="1"/>
          </p:cNvSpPr>
          <p:nvPr>
            <p:ph type="title"/>
          </p:nvPr>
        </p:nvSpPr>
        <p:spPr/>
        <p:txBody>
          <a:bodyPr/>
          <a:lstStyle/>
          <a:p>
            <a:r>
              <a:rPr lang="ar-JO" b="1" dirty="0"/>
              <a:t>اقوال القديسة ماري الفونسين                 </a:t>
            </a:r>
            <a:endParaRPr lang="en-US" b="1" dirty="0"/>
          </a:p>
        </p:txBody>
      </p:sp>
      <p:sp>
        <p:nvSpPr>
          <p:cNvPr id="3" name="Content Placeholder 2">
            <a:extLst>
              <a:ext uri="{FF2B5EF4-FFF2-40B4-BE49-F238E27FC236}">
                <a16:creationId xmlns:a16="http://schemas.microsoft.com/office/drawing/2014/main" id="{979289C2-CC91-3447-720B-CDBB3B6F05D5}"/>
              </a:ext>
            </a:extLst>
          </p:cNvPr>
          <p:cNvSpPr>
            <a:spLocks noGrp="1"/>
          </p:cNvSpPr>
          <p:nvPr>
            <p:ph idx="1"/>
          </p:nvPr>
        </p:nvSpPr>
        <p:spPr>
          <a:xfrm>
            <a:off x="838200" y="2442257"/>
            <a:ext cx="10515600" cy="3734705"/>
          </a:xfrm>
        </p:spPr>
        <p:txBody>
          <a:bodyPr/>
          <a:lstStyle/>
          <a:p>
            <a:r>
              <a:rPr lang="ar-JO" dirty="0"/>
              <a:t>"</a:t>
            </a:r>
            <a:r>
              <a:rPr lang="ar-JO" b="1" dirty="0">
                <a:solidFill>
                  <a:srgbClr val="FF0000"/>
                </a:solidFill>
              </a:rPr>
              <a:t>يجب ان نسعى الى القداسة ونجذب اليها كل اخوتنا في المسيح "         </a:t>
            </a:r>
          </a:p>
          <a:p>
            <a:endParaRPr lang="ar-JO" dirty="0"/>
          </a:p>
          <a:p>
            <a:endParaRPr lang="en-US" dirty="0"/>
          </a:p>
        </p:txBody>
      </p:sp>
      <p:pic>
        <p:nvPicPr>
          <p:cNvPr id="6" name="Picture 5">
            <a:extLst>
              <a:ext uri="{FF2B5EF4-FFF2-40B4-BE49-F238E27FC236}">
                <a16:creationId xmlns:a16="http://schemas.microsoft.com/office/drawing/2014/main" id="{EAD78A6C-FAFA-585D-62E8-C73F97273DC0}"/>
              </a:ext>
            </a:extLst>
          </p:cNvPr>
          <p:cNvPicPr>
            <a:picLocks noChangeAspect="1"/>
          </p:cNvPicPr>
          <p:nvPr/>
        </p:nvPicPr>
        <p:blipFill>
          <a:blip r:embed="rId2"/>
          <a:stretch>
            <a:fillRect/>
          </a:stretch>
        </p:blipFill>
        <p:spPr>
          <a:xfrm>
            <a:off x="2627454" y="3715473"/>
            <a:ext cx="4485640" cy="2777402"/>
          </a:xfrm>
          <a:prstGeom prst="rect">
            <a:avLst/>
          </a:prstGeom>
        </p:spPr>
      </p:pic>
    </p:spTree>
    <p:extLst>
      <p:ext uri="{BB962C8B-B14F-4D97-AF65-F5344CB8AC3E}">
        <p14:creationId xmlns:p14="http://schemas.microsoft.com/office/powerpoint/2010/main" val="760685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F50AD-09E1-E194-5F4C-2A4828D2FAAE}"/>
              </a:ext>
            </a:extLst>
          </p:cNvPr>
          <p:cNvSpPr>
            <a:spLocks noGrp="1"/>
          </p:cNvSpPr>
          <p:nvPr>
            <p:ph type="title"/>
          </p:nvPr>
        </p:nvSpPr>
        <p:spPr/>
        <p:txBody>
          <a:bodyPr/>
          <a:lstStyle/>
          <a:p>
            <a:r>
              <a:rPr lang="ar-JO" dirty="0"/>
              <a:t>شكرا لاستماعكم                       </a:t>
            </a:r>
            <a:endParaRPr lang="en-US" dirty="0"/>
          </a:p>
        </p:txBody>
      </p:sp>
      <p:sp>
        <p:nvSpPr>
          <p:cNvPr id="3" name="Content Placeholder 2">
            <a:extLst>
              <a:ext uri="{FF2B5EF4-FFF2-40B4-BE49-F238E27FC236}">
                <a16:creationId xmlns:a16="http://schemas.microsoft.com/office/drawing/2014/main" id="{D6EF9154-D42C-63F2-8240-1E6425AC2F13}"/>
              </a:ext>
            </a:extLst>
          </p:cNvPr>
          <p:cNvSpPr>
            <a:spLocks noGrp="1"/>
          </p:cNvSpPr>
          <p:nvPr>
            <p:ph idx="1"/>
          </p:nvPr>
        </p:nvSpPr>
        <p:spPr/>
        <p:txBody>
          <a:bodyPr/>
          <a:lstStyle/>
          <a:p>
            <a:endParaRPr lang="en-US" dirty="0"/>
          </a:p>
        </p:txBody>
      </p:sp>
      <p:sp>
        <p:nvSpPr>
          <p:cNvPr id="4" name="Smiley Face 3">
            <a:extLst>
              <a:ext uri="{FF2B5EF4-FFF2-40B4-BE49-F238E27FC236}">
                <a16:creationId xmlns:a16="http://schemas.microsoft.com/office/drawing/2014/main" id="{BE2685A3-FEAC-EB78-5825-B2F85D5AB6DF}"/>
              </a:ext>
            </a:extLst>
          </p:cNvPr>
          <p:cNvSpPr/>
          <p:nvPr/>
        </p:nvSpPr>
        <p:spPr>
          <a:xfrm>
            <a:off x="4363656" y="2026992"/>
            <a:ext cx="1909822" cy="1327914"/>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Heart 4">
            <a:extLst>
              <a:ext uri="{FF2B5EF4-FFF2-40B4-BE49-F238E27FC236}">
                <a16:creationId xmlns:a16="http://schemas.microsoft.com/office/drawing/2014/main" id="{574C7ED8-A8B5-C08E-FFAC-BBED34A9532C}"/>
              </a:ext>
            </a:extLst>
          </p:cNvPr>
          <p:cNvSpPr/>
          <p:nvPr/>
        </p:nvSpPr>
        <p:spPr>
          <a:xfrm>
            <a:off x="4097438" y="4086331"/>
            <a:ext cx="2176040" cy="1658726"/>
          </a:xfrm>
          <a:prstGeom prst="hear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09086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TotalTime>
  <Words>215</Words>
  <Application>Microsoft Office PowerPoint</Application>
  <PresentationFormat>Widescreen</PresentationFormat>
  <Paragraphs>26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 بحث عن القديسة ماري الفونسين</vt:lpstr>
      <vt:lpstr>من هي القديسة ماري الفونسين ؟             </vt:lpstr>
      <vt:lpstr>حياتها ونشأتها                          </vt:lpstr>
      <vt:lpstr>الفضائل التي عاشتها القديسة الفونسين خلال حياتها            </vt:lpstr>
      <vt:lpstr>كيف عاشت القديسة فضيلة العطاء ؟ </vt:lpstr>
      <vt:lpstr>هل عشت العطاء                       وكيف تستطيع تطبيقه كمثال القديسة لفونسين ؟         </vt:lpstr>
      <vt:lpstr>اقوال القديسة ماري الفونسين                 </vt:lpstr>
      <vt:lpstr>شكرا لاستماعكم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shehadeh</dc:creator>
  <cp:lastModifiedBy>maria shehadeh</cp:lastModifiedBy>
  <cp:revision>1</cp:revision>
  <dcterms:created xsi:type="dcterms:W3CDTF">2025-11-20T09:11:05Z</dcterms:created>
  <dcterms:modified xsi:type="dcterms:W3CDTF">2025-11-20T10:54:13Z</dcterms:modified>
</cp:coreProperties>
</file>