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9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08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4529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44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75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9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6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9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1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9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2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0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3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9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8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D347A-9913-4E60-BF08-F8C89B7E869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FE90-A1BC-4047-B5EA-53884D1B0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04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945" y="511050"/>
            <a:ext cx="8991600" cy="1645920"/>
          </a:xfrm>
        </p:spPr>
        <p:txBody>
          <a:bodyPr/>
          <a:lstStyle/>
          <a:p>
            <a:r>
              <a:rPr lang="ar-JO" dirty="0"/>
              <a:t>القديسة ماري </a:t>
            </a:r>
            <a:r>
              <a:rPr lang="ar-JO" dirty="0" smtClean="0"/>
              <a:t>الفونسين</a:t>
            </a:r>
            <a:br>
              <a:rPr lang="ar-JO" dirty="0" smtClean="0"/>
            </a:br>
            <a:r>
              <a:rPr lang="ar-JO" dirty="0" smtClean="0"/>
              <a:t>و فضيلة الرجاء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40591" y="6238053"/>
            <a:ext cx="6801612" cy="1239894"/>
          </a:xfrm>
        </p:spPr>
        <p:txBody>
          <a:bodyPr>
            <a:normAutofit/>
          </a:bodyPr>
          <a:lstStyle/>
          <a:p>
            <a:r>
              <a:rPr lang="ar-JO" sz="2800" dirty="0" smtClean="0"/>
              <a:t>جاد الريان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522" y="2600517"/>
            <a:ext cx="3656445" cy="308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9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حياتها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407148"/>
            <a:ext cx="10671748" cy="3695136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  ولدت القديسة ماري الفونسين في القدس عام 1843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كانت مُحبة للصلاة و دخلت الحياة الرهبانية صغيره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تميزت بمحبتها للوردية</a:t>
            </a:r>
          </a:p>
        </p:txBody>
      </p:sp>
    </p:spTree>
    <p:extLst>
      <p:ext uri="{BB962C8B-B14F-4D97-AF65-F5344CB8AC3E}">
        <p14:creationId xmlns:p14="http://schemas.microsoft.com/office/powerpoint/2010/main" val="36885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معنى فضيلة الرجاء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b="1" dirty="0" smtClean="0"/>
              <a:t>هي الثقة بمحبة الله و الإيمان بأنهُ يقودنا إلى الخير رغم الصعوبات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584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أهمية فضيلة الرجاء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تُساعد على الثقة بأن الله قريب و يسمع صلاتنا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تمنح السلام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تمنح القوة في الضيق</a:t>
            </a:r>
          </a:p>
        </p:txBody>
      </p:sp>
    </p:spTree>
    <p:extLst>
      <p:ext uri="{BB962C8B-B14F-4D97-AF65-F5344CB8AC3E}">
        <p14:creationId xmlns:p14="http://schemas.microsoft.com/office/powerpoint/2010/main" val="26400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كيفَ عاشت فضيلة الرجاء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واجهت صُعوبات كثيره أثناء تأسيس رهبنة الورديه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عاشت حياه مليئة بالصبر و الإيمان بخطة الله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300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كيفَ أعيش فضيلة الرجاء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الصلاه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التفكير الإيجابي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/>
              <a:t>الثقة بقدرة الله</a:t>
            </a:r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18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/>
              <a:t>موقف في </a:t>
            </a:r>
            <a:r>
              <a:rPr lang="ar-JO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حياتي طبقت فيه الرجاء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J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شعرت بالخوف قبل الإمتِحان فصليت وطلبت من الله القوه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198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6059055"/>
          </a:xfrm>
        </p:spPr>
        <p:txBody>
          <a:bodyPr>
            <a:normAutofit/>
          </a:bodyPr>
          <a:lstStyle/>
          <a:p>
            <a:r>
              <a:rPr lang="ar-JO" sz="6000" smtClean="0"/>
              <a:t>شكراً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24516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1452</TotalTime>
  <Words>104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Rockwell</vt:lpstr>
      <vt:lpstr>Times New Roman</vt:lpstr>
      <vt:lpstr>Wingdings</vt:lpstr>
      <vt:lpstr>Damask</vt:lpstr>
      <vt:lpstr>القديسة ماري الفونسين و فضيلة الرجاء</vt:lpstr>
      <vt:lpstr>حياتها</vt:lpstr>
      <vt:lpstr>معنى فضيلة الرجاء</vt:lpstr>
      <vt:lpstr>أهمية فضيلة الرجاء</vt:lpstr>
      <vt:lpstr>كيفَ عاشت فضيلة الرجاء</vt:lpstr>
      <vt:lpstr>كيفَ أعيش فضيلة الرجاء</vt:lpstr>
      <vt:lpstr>موقف في حياتي طبقت فيه الرجاء</vt:lpstr>
      <vt:lpstr>شكراً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18</cp:revision>
  <dcterms:created xsi:type="dcterms:W3CDTF">2025-11-17T16:09:02Z</dcterms:created>
  <dcterms:modified xsi:type="dcterms:W3CDTF">2025-11-22T16:36:54Z</dcterms:modified>
</cp:coreProperties>
</file>