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17" r:id="rId5"/>
    <p:sldId id="296" r:id="rId6"/>
    <p:sldId id="320" r:id="rId7"/>
    <p:sldId id="321" r:id="rId8"/>
    <p:sldId id="322" r:id="rId9"/>
    <p:sldId id="323" r:id="rId10"/>
    <p:sldId id="3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8" autoAdjust="0"/>
    <p:restoredTop sz="96327" autoAdjust="0"/>
  </p:normalViewPr>
  <p:slideViewPr>
    <p:cSldViewPr snapToGrid="0">
      <p:cViewPr varScale="1">
        <p:scale>
          <a:sx n="72" d="100"/>
          <a:sy n="72" d="100"/>
        </p:scale>
        <p:origin x="19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seem Sunna" userId="0ec2f0c51d440bb4" providerId="LiveId" clId="{D4FB8D25-EAB7-46B6-9684-6974917EE292}"/>
    <pc:docChg chg="undo custSel addSld delSld modSld">
      <pc:chgData name="Waseem Sunna" userId="0ec2f0c51d440bb4" providerId="LiveId" clId="{D4FB8D25-EAB7-46B6-9684-6974917EE292}" dt="2025-11-23T09:06:46.083" v="328" actId="122"/>
      <pc:docMkLst>
        <pc:docMk/>
      </pc:docMkLst>
      <pc:sldChg chg="addSp delSp modSp del mod">
        <pc:chgData name="Waseem Sunna" userId="0ec2f0c51d440bb4" providerId="LiveId" clId="{D4FB8D25-EAB7-46B6-9684-6974917EE292}" dt="2025-11-19T17:55:17.486" v="210" actId="47"/>
        <pc:sldMkLst>
          <pc:docMk/>
          <pc:sldMk cId="2985610029" sldId="294"/>
        </pc:sldMkLst>
      </pc:sldChg>
      <pc:sldChg chg="addSp delSp modSp mod">
        <pc:chgData name="Waseem Sunna" userId="0ec2f0c51d440bb4" providerId="LiveId" clId="{D4FB8D25-EAB7-46B6-9684-6974917EE292}" dt="2025-11-19T17:58:34.987" v="232" actId="14100"/>
        <pc:sldMkLst>
          <pc:docMk/>
          <pc:sldMk cId="1859527893" sldId="296"/>
        </pc:sldMkLst>
        <pc:spChg chg="mod">
          <ac:chgData name="Waseem Sunna" userId="0ec2f0c51d440bb4" providerId="LiveId" clId="{D4FB8D25-EAB7-46B6-9684-6974917EE292}" dt="2025-11-19T17:58:34.987" v="232" actId="14100"/>
          <ac:spMkLst>
            <pc:docMk/>
            <pc:sldMk cId="1859527893" sldId="296"/>
            <ac:spMk id="2" creationId="{912DF434-28DB-4621-A497-D62C41CE0419}"/>
          </ac:spMkLst>
        </pc:spChg>
        <pc:spChg chg="add mod">
          <ac:chgData name="Waseem Sunna" userId="0ec2f0c51d440bb4" providerId="LiveId" clId="{D4FB8D25-EAB7-46B6-9684-6974917EE292}" dt="2025-11-19T17:40:44.084" v="79" actId="1076"/>
          <ac:spMkLst>
            <pc:docMk/>
            <pc:sldMk cId="1859527893" sldId="296"/>
            <ac:spMk id="9" creationId="{57BA155C-BCF3-EDDA-D601-D148A9D3F459}"/>
          </ac:spMkLst>
        </pc:spChg>
      </pc:sldChg>
      <pc:sldChg chg="del">
        <pc:chgData name="Waseem Sunna" userId="0ec2f0c51d440bb4" providerId="LiveId" clId="{D4FB8D25-EAB7-46B6-9684-6974917EE292}" dt="2025-11-19T17:55:20.115" v="212" actId="47"/>
        <pc:sldMkLst>
          <pc:docMk/>
          <pc:sldMk cId="1732999477" sldId="306"/>
        </pc:sldMkLst>
      </pc:sldChg>
      <pc:sldChg chg="del">
        <pc:chgData name="Waseem Sunna" userId="0ec2f0c51d440bb4" providerId="LiveId" clId="{D4FB8D25-EAB7-46B6-9684-6974917EE292}" dt="2025-11-19T17:49:34.380" v="149" actId="47"/>
        <pc:sldMkLst>
          <pc:docMk/>
          <pc:sldMk cId="2276839930" sldId="307"/>
        </pc:sldMkLst>
      </pc:sldChg>
      <pc:sldChg chg="del">
        <pc:chgData name="Waseem Sunna" userId="0ec2f0c51d440bb4" providerId="LiveId" clId="{D4FB8D25-EAB7-46B6-9684-6974917EE292}" dt="2025-11-19T17:55:21.244" v="213" actId="47"/>
        <pc:sldMkLst>
          <pc:docMk/>
          <pc:sldMk cId="2068121164" sldId="313"/>
        </pc:sldMkLst>
      </pc:sldChg>
      <pc:sldChg chg="del">
        <pc:chgData name="Waseem Sunna" userId="0ec2f0c51d440bb4" providerId="LiveId" clId="{D4FB8D25-EAB7-46B6-9684-6974917EE292}" dt="2025-11-19T17:55:23.841" v="214" actId="47"/>
        <pc:sldMkLst>
          <pc:docMk/>
          <pc:sldMk cId="2790251853" sldId="316"/>
        </pc:sldMkLst>
      </pc:sldChg>
      <pc:sldChg chg="addSp delSp modSp mod">
        <pc:chgData name="Waseem Sunna" userId="0ec2f0c51d440bb4" providerId="LiveId" clId="{D4FB8D25-EAB7-46B6-9684-6974917EE292}" dt="2025-11-19T17:59:30.706" v="236" actId="113"/>
        <pc:sldMkLst>
          <pc:docMk/>
          <pc:sldMk cId="2480575109" sldId="317"/>
        </pc:sldMkLst>
        <pc:spChg chg="mod">
          <ac:chgData name="Waseem Sunna" userId="0ec2f0c51d440bb4" providerId="LiveId" clId="{D4FB8D25-EAB7-46B6-9684-6974917EE292}" dt="2025-11-19T17:59:30.706" v="236" actId="113"/>
          <ac:spMkLst>
            <pc:docMk/>
            <pc:sldMk cId="2480575109" sldId="317"/>
            <ac:spMk id="3" creationId="{626260E8-21BF-1371-4767-5E86248A7A7B}"/>
          </ac:spMkLst>
        </pc:spChg>
        <pc:spChg chg="add mod">
          <ac:chgData name="Waseem Sunna" userId="0ec2f0c51d440bb4" providerId="LiveId" clId="{D4FB8D25-EAB7-46B6-9684-6974917EE292}" dt="2025-11-19T17:35:27.793" v="38" actId="1076"/>
          <ac:spMkLst>
            <pc:docMk/>
            <pc:sldMk cId="2480575109" sldId="317"/>
            <ac:spMk id="5" creationId="{1C2F8793-5D8D-84EC-FFFF-C21147647CB1}"/>
          </ac:spMkLst>
        </pc:spChg>
        <pc:picChg chg="add mod">
          <ac:chgData name="Waseem Sunna" userId="0ec2f0c51d440bb4" providerId="LiveId" clId="{D4FB8D25-EAB7-46B6-9684-6974917EE292}" dt="2025-11-19T17:35:04.606" v="36" actId="14100"/>
          <ac:picMkLst>
            <pc:docMk/>
            <pc:sldMk cId="2480575109" sldId="317"/>
            <ac:picMk id="6" creationId="{E2CA76C6-43E5-6FC1-AD58-DEB5A5312C39}"/>
          </ac:picMkLst>
        </pc:picChg>
      </pc:sldChg>
      <pc:sldChg chg="addSp delSp modSp del mod">
        <pc:chgData name="Waseem Sunna" userId="0ec2f0c51d440bb4" providerId="LiveId" clId="{D4FB8D25-EAB7-46B6-9684-6974917EE292}" dt="2025-11-19T17:55:09.921" v="208" actId="2696"/>
        <pc:sldMkLst>
          <pc:docMk/>
          <pc:sldMk cId="2313099929" sldId="318"/>
        </pc:sldMkLst>
      </pc:sldChg>
      <pc:sldChg chg="add setBg">
        <pc:chgData name="Waseem Sunna" userId="0ec2f0c51d440bb4" providerId="LiveId" clId="{D4FB8D25-EAB7-46B6-9684-6974917EE292}" dt="2025-11-19T17:55:14.926" v="209"/>
        <pc:sldMkLst>
          <pc:docMk/>
          <pc:sldMk cId="2478643569" sldId="318"/>
        </pc:sldMkLst>
      </pc:sldChg>
      <pc:sldChg chg="del">
        <pc:chgData name="Waseem Sunna" userId="0ec2f0c51d440bb4" providerId="LiveId" clId="{D4FB8D25-EAB7-46B6-9684-6974917EE292}" dt="2025-11-19T17:55:18.964" v="211" actId="47"/>
        <pc:sldMkLst>
          <pc:docMk/>
          <pc:sldMk cId="3287893939" sldId="319"/>
        </pc:sldMkLst>
      </pc:sldChg>
      <pc:sldChg chg="addSp delSp modSp add mod">
        <pc:chgData name="Waseem Sunna" userId="0ec2f0c51d440bb4" providerId="LiveId" clId="{D4FB8D25-EAB7-46B6-9684-6974917EE292}" dt="2025-11-19T17:56:34.106" v="218" actId="20577"/>
        <pc:sldMkLst>
          <pc:docMk/>
          <pc:sldMk cId="869773534" sldId="320"/>
        </pc:sldMkLst>
        <pc:spChg chg="add mod">
          <ac:chgData name="Waseem Sunna" userId="0ec2f0c51d440bb4" providerId="LiveId" clId="{D4FB8D25-EAB7-46B6-9684-6974917EE292}" dt="2025-11-19T17:41:44.219" v="83" actId="1076"/>
          <ac:spMkLst>
            <pc:docMk/>
            <pc:sldMk cId="869773534" sldId="320"/>
            <ac:spMk id="3" creationId="{8BADBC6C-B0A7-3185-B9CB-25B013A0AE11}"/>
          </ac:spMkLst>
        </pc:spChg>
        <pc:spChg chg="add mod">
          <ac:chgData name="Waseem Sunna" userId="0ec2f0c51d440bb4" providerId="LiveId" clId="{D4FB8D25-EAB7-46B6-9684-6974917EE292}" dt="2025-11-19T17:56:34.106" v="218" actId="20577"/>
          <ac:spMkLst>
            <pc:docMk/>
            <pc:sldMk cId="869773534" sldId="320"/>
            <ac:spMk id="6" creationId="{CD01AB45-7143-1AA7-D9E1-3A3D0A297087}"/>
          </ac:spMkLst>
        </pc:spChg>
      </pc:sldChg>
      <pc:sldChg chg="addSp modSp add mod">
        <pc:chgData name="Waseem Sunna" userId="0ec2f0c51d440bb4" providerId="LiveId" clId="{D4FB8D25-EAB7-46B6-9684-6974917EE292}" dt="2025-11-19T17:58:07.407" v="229" actId="1076"/>
        <pc:sldMkLst>
          <pc:docMk/>
          <pc:sldMk cId="1376686977" sldId="321"/>
        </pc:sldMkLst>
        <pc:spChg chg="add mod">
          <ac:chgData name="Waseem Sunna" userId="0ec2f0c51d440bb4" providerId="LiveId" clId="{D4FB8D25-EAB7-46B6-9684-6974917EE292}" dt="2025-11-19T17:58:07.407" v="229" actId="1076"/>
          <ac:spMkLst>
            <pc:docMk/>
            <pc:sldMk cId="1376686977" sldId="321"/>
            <ac:spMk id="4" creationId="{0156FF60-D286-6DF6-4A55-38BB292603F9}"/>
          </ac:spMkLst>
        </pc:spChg>
        <pc:spChg chg="mod">
          <ac:chgData name="Waseem Sunna" userId="0ec2f0c51d440bb4" providerId="LiveId" clId="{D4FB8D25-EAB7-46B6-9684-6974917EE292}" dt="2025-11-19T17:43:27.401" v="92" actId="20577"/>
          <ac:spMkLst>
            <pc:docMk/>
            <pc:sldMk cId="1376686977" sldId="321"/>
            <ac:spMk id="6" creationId="{518A3104-7CF8-ACCA-1F94-382779A6DC17}"/>
          </ac:spMkLst>
        </pc:spChg>
      </pc:sldChg>
      <pc:sldChg chg="addSp delSp modSp add mod">
        <pc:chgData name="Waseem Sunna" userId="0ec2f0c51d440bb4" providerId="LiveId" clId="{D4FB8D25-EAB7-46B6-9684-6974917EE292}" dt="2025-11-19T17:58:00.804" v="228" actId="1076"/>
        <pc:sldMkLst>
          <pc:docMk/>
          <pc:sldMk cId="3205353412" sldId="322"/>
        </pc:sldMkLst>
        <pc:spChg chg="add mod">
          <ac:chgData name="Waseem Sunna" userId="0ec2f0c51d440bb4" providerId="LiveId" clId="{D4FB8D25-EAB7-46B6-9684-6974917EE292}" dt="2025-11-19T17:51:02.365" v="157" actId="14100"/>
          <ac:spMkLst>
            <pc:docMk/>
            <pc:sldMk cId="3205353412" sldId="322"/>
            <ac:spMk id="2" creationId="{23F94201-2DEA-B849-143D-29A5056D1DD8}"/>
          </ac:spMkLst>
        </pc:spChg>
        <pc:spChg chg="add mod">
          <ac:chgData name="Waseem Sunna" userId="0ec2f0c51d440bb4" providerId="LiveId" clId="{D4FB8D25-EAB7-46B6-9684-6974917EE292}" dt="2025-11-19T17:58:00.804" v="228" actId="1076"/>
          <ac:spMkLst>
            <pc:docMk/>
            <pc:sldMk cId="3205353412" sldId="322"/>
            <ac:spMk id="5" creationId="{02EEB8EA-FD43-1CE3-CF81-B71D5293EB2E}"/>
          </ac:spMkLst>
        </pc:spChg>
      </pc:sldChg>
      <pc:sldChg chg="addSp delSp modSp add mod setBg">
        <pc:chgData name="Waseem Sunna" userId="0ec2f0c51d440bb4" providerId="LiveId" clId="{D4FB8D25-EAB7-46B6-9684-6974917EE292}" dt="2025-11-23T09:06:46.083" v="328" actId="122"/>
        <pc:sldMkLst>
          <pc:docMk/>
          <pc:sldMk cId="1632875793" sldId="323"/>
        </pc:sldMkLst>
        <pc:spChg chg="add mod">
          <ac:chgData name="Waseem Sunna" userId="0ec2f0c51d440bb4" providerId="LiveId" clId="{D4FB8D25-EAB7-46B6-9684-6974917EE292}" dt="2025-11-23T09:06:46.083" v="328" actId="122"/>
          <ac:spMkLst>
            <pc:docMk/>
            <pc:sldMk cId="1632875793" sldId="323"/>
            <ac:spMk id="7" creationId="{A123F298-77C8-BF2C-7650-6035F76FB7AA}"/>
          </ac:spMkLst>
        </pc:spChg>
        <pc:spChg chg="add mod">
          <ac:chgData name="Waseem Sunna" userId="0ec2f0c51d440bb4" providerId="LiveId" clId="{D4FB8D25-EAB7-46B6-9684-6974917EE292}" dt="2025-11-23T09:04:19.835" v="310" actId="14100"/>
          <ac:spMkLst>
            <pc:docMk/>
            <pc:sldMk cId="1632875793" sldId="323"/>
            <ac:spMk id="9" creationId="{41FD4D0C-4503-6C8E-B700-DEE07524AD27}"/>
          </ac:spMkLst>
        </pc:spChg>
      </pc:sldChg>
      <pc:sldChg chg="new del">
        <pc:chgData name="Waseem Sunna" userId="0ec2f0c51d440bb4" providerId="LiveId" clId="{D4FB8D25-EAB7-46B6-9684-6974917EE292}" dt="2025-11-23T08:57:14.976" v="255" actId="680"/>
        <pc:sldMkLst>
          <pc:docMk/>
          <pc:sldMk cId="4250226188" sldId="3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11/23/2025</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4BF0-88EA-344D-8528-AE94DB590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BD872-E218-9035-5272-AE1D3B7EFC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56B376-AFC2-DD40-00E9-9373D9F823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0CBCC9-8076-6550-3A03-2DAB66081CFB}"/>
              </a:ext>
            </a:extLst>
          </p:cNvPr>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235883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4D820-BF21-EE88-835C-603CAE8F9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A2CE2-DDAF-97D2-70C7-17AD22C435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854183-8EBA-3ADD-D739-E739BDE11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DF9A78-7EE5-CC57-B10F-54CF3ADB709A}"/>
              </a:ext>
            </a:extLst>
          </p:cNvPr>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98525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3CB14-561D-897D-3328-A89BF2FF5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80D9D-7115-E1BF-78EC-D035EBA28B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5F80E5-872A-94BB-7E64-D6DADBEA35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C6175E-3355-AA71-1F5B-1AF04702A43F}"/>
              </a:ext>
            </a:extLst>
          </p:cNvPr>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325359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2A12F-0761-E26E-A6F7-B8739E57F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FD554-3BA4-1407-4461-AAFC85F3048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DF1C70-5901-AF37-2150-7A0A996F6F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9A2DB-7B7C-6426-130F-665836C37EAB}"/>
              </a:ext>
            </a:extLst>
          </p:cNvPr>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9458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2407886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3300284" y="3163824"/>
            <a:ext cx="5591432" cy="713232"/>
          </a:xfrm>
        </p:spPr>
        <p:txBody>
          <a:bodyPr anchor="t">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657600" y="2542032"/>
            <a:ext cx="4866640"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a:xfrm>
            <a:off x="838200" y="6356350"/>
            <a:ext cx="4114800" cy="365125"/>
          </a:xfrm>
        </p:spPr>
        <p:txBody>
          <a:bodyPr/>
          <a:lstStyle/>
          <a:p>
            <a:r>
              <a:rPr lang="en-US" dirty="0"/>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a:xfrm>
            <a:off x="8610600"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055435"/>
            <a:ext cx="12192000" cy="2648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61536"/>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367464"/>
            <a:ext cx="11740896" cy="20555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468" y="3075540"/>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4041648"/>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73168"/>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2">
            <a:extLst>
              <a:ext uri="{FF2B5EF4-FFF2-40B4-BE49-F238E27FC236}">
                <a16:creationId xmlns:a16="http://schemas.microsoft.com/office/drawing/2014/main" id="{3F985769-113A-DF15-0359-78B06126CA60}"/>
              </a:ext>
            </a:extLst>
          </p:cNvPr>
          <p:cNvSpPr>
            <a:spLocks noGrp="1"/>
          </p:cNvSpPr>
          <p:nvPr>
            <p:ph type="body" idx="10"/>
          </p:nvPr>
        </p:nvSpPr>
        <p:spPr>
          <a:xfrm>
            <a:off x="1153668" y="3666744"/>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2544268"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2474253" y="4413884"/>
            <a:ext cx="2194560" cy="569595"/>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996670"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4932063" y="4394081"/>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7449072"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7394625" y="4413885"/>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64" name="Footer Placeholder 5">
            <a:extLst>
              <a:ext uri="{FF2B5EF4-FFF2-40B4-BE49-F238E27FC236}">
                <a16:creationId xmlns:a16="http://schemas.microsoft.com/office/drawing/2014/main" id="{51ACD1D2-913C-7E43-3334-5E2EE1E71AD9}"/>
              </a:ext>
            </a:extLst>
          </p:cNvPr>
          <p:cNvSpPr>
            <a:spLocks noGrp="1"/>
          </p:cNvSpPr>
          <p:nvPr>
            <p:ph type="ftr" sz="quarter" idx="10"/>
          </p:nvPr>
        </p:nvSpPr>
        <p:spPr>
          <a:xfrm>
            <a:off x="557784" y="6356350"/>
            <a:ext cx="4114800" cy="365125"/>
          </a:xfrm>
        </p:spPr>
        <p:txBody>
          <a:bodyPr/>
          <a:lstStyle/>
          <a:p>
            <a:r>
              <a:rPr lang="en-US" dirty="0"/>
              <a:t>Presentation title</a:t>
            </a:r>
          </a:p>
        </p:txBody>
      </p:sp>
      <p:sp>
        <p:nvSpPr>
          <p:cNvPr id="65" name="Slide Number Placeholder 6">
            <a:extLst>
              <a:ext uri="{FF2B5EF4-FFF2-40B4-BE49-F238E27FC236}">
                <a16:creationId xmlns:a16="http://schemas.microsoft.com/office/drawing/2014/main" id="{97F4A8EA-6EA7-EEB3-DDC8-13706CE21AB1}"/>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numb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D39C64-BD11-078C-9918-C61915360DBE}"/>
              </a:ext>
            </a:extLst>
          </p:cNvPr>
          <p:cNvSpPr>
            <a:spLocks noGrp="1"/>
          </p:cNvSpPr>
          <p:nvPr>
            <p:ph type="title"/>
          </p:nvPr>
        </p:nvSpPr>
        <p:spPr>
          <a:xfrm>
            <a:off x="7498705" y="1570629"/>
            <a:ext cx="3749040" cy="3578344"/>
          </a:xfrm>
        </p:spPr>
        <p:txBody>
          <a:bodyPr/>
          <a:lstStyle/>
          <a:p>
            <a:r>
              <a:rPr lang="en-US" dirty="0"/>
              <a:t>Click to edit Master title style</a:t>
            </a:r>
          </a:p>
        </p:txBody>
      </p:sp>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fabric&#10;&#10;Description automatically generated">
            <a:extLst>
              <a:ext uri="{FF2B5EF4-FFF2-40B4-BE49-F238E27FC236}">
                <a16:creationId xmlns:a16="http://schemas.microsoft.com/office/drawing/2014/main" id="{1154D9C6-A5E6-826A-057F-E747FCE83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577613" y="1361923"/>
            <a:ext cx="1562100" cy="4394200"/>
          </a:xfrm>
          <a:prstGeom prst="rect">
            <a:avLst/>
          </a:prstGeom>
        </p:spPr>
      </p:pic>
      <p:pic>
        <p:nvPicPr>
          <p:cNvPr id="5" name="Picture 4" descr="A picture containing flower, plant&#10;&#10;Description automatically generated">
            <a:extLst>
              <a:ext uri="{FF2B5EF4-FFF2-40B4-BE49-F238E27FC236}">
                <a16:creationId xmlns:a16="http://schemas.microsoft.com/office/drawing/2014/main" id="{F7D4B7FF-5096-A31D-06E2-7FB16EE8F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032802">
            <a:off x="5721350" y="213461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872119" y="143761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6" name="Text Placeholder 2">
            <a:extLst>
              <a:ext uri="{FF2B5EF4-FFF2-40B4-BE49-F238E27FC236}">
                <a16:creationId xmlns:a16="http://schemas.microsoft.com/office/drawing/2014/main" id="{F42F01A6-2296-3E1F-EF81-CA2E24A87578}"/>
              </a:ext>
            </a:extLst>
          </p:cNvPr>
          <p:cNvSpPr>
            <a:spLocks noGrp="1"/>
          </p:cNvSpPr>
          <p:nvPr>
            <p:ph type="body" idx="10"/>
          </p:nvPr>
        </p:nvSpPr>
        <p:spPr>
          <a:xfrm>
            <a:off x="872119" y="1437615"/>
            <a:ext cx="3922776" cy="457200"/>
          </a:xfrm>
        </p:spPr>
        <p:txBody>
          <a:bodyPr anchor="ctr">
            <a:normAutofit/>
          </a:bodyPr>
          <a:lstStyle>
            <a:lvl1pPr marL="0" indent="0" algn="ctr">
              <a:buNone/>
              <a:defRPr sz="20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Footer Placeholder 5">
            <a:extLst>
              <a:ext uri="{FF2B5EF4-FFF2-40B4-BE49-F238E27FC236}">
                <a16:creationId xmlns:a16="http://schemas.microsoft.com/office/drawing/2014/main" id="{396A0109-3A78-F6D5-7AAA-6A03D183574C}"/>
              </a:ext>
            </a:extLst>
          </p:cNvPr>
          <p:cNvSpPr>
            <a:spLocks noGrp="1"/>
          </p:cNvSpPr>
          <p:nvPr>
            <p:ph type="ftr" sz="quarter" idx="14"/>
          </p:nvPr>
        </p:nvSpPr>
        <p:spPr>
          <a:xfrm>
            <a:off x="872119" y="6356350"/>
            <a:ext cx="3922776" cy="365125"/>
          </a:xfrm>
        </p:spPr>
        <p:txBody>
          <a:bodyPr/>
          <a:lstStyle>
            <a:lvl1pPr algn="ctr">
              <a:defRPr/>
            </a:lvl1pPr>
          </a:lstStyle>
          <a:p>
            <a:r>
              <a:rPr lang="en-US" dirty="0"/>
              <a:t>Presentation title</a:t>
            </a:r>
          </a:p>
        </p:txBody>
      </p:sp>
      <p:sp>
        <p:nvSpPr>
          <p:cNvPr id="20" name="Slide Number Placeholder 6">
            <a:extLst>
              <a:ext uri="{FF2B5EF4-FFF2-40B4-BE49-F238E27FC236}">
                <a16:creationId xmlns:a16="http://schemas.microsoft.com/office/drawing/2014/main" id="{48EB97DC-3CB3-2050-4885-8E50824F0404}"/>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5398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umber">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609600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endParaRPr>
          </a:p>
        </p:txBody>
      </p:sp>
      <p:sp>
        <p:nvSpPr>
          <p:cNvPr id="10" name="Title 1">
            <a:extLst>
              <a:ext uri="{FF2B5EF4-FFF2-40B4-BE49-F238E27FC236}">
                <a16:creationId xmlns:a16="http://schemas.microsoft.com/office/drawing/2014/main" id="{26F8EF2C-11DE-25F6-B26C-8B73CA2981B3}"/>
              </a:ext>
            </a:extLst>
          </p:cNvPr>
          <p:cNvSpPr>
            <a:spLocks noGrp="1"/>
          </p:cNvSpPr>
          <p:nvPr>
            <p:ph type="title"/>
          </p:nvPr>
        </p:nvSpPr>
        <p:spPr>
          <a:xfrm>
            <a:off x="8695944" y="1399032"/>
            <a:ext cx="1024128" cy="512064"/>
          </a:xfrm>
        </p:spPr>
        <p:txBody>
          <a:bodyPr>
            <a:noAutofit/>
          </a:bodyPr>
          <a:lstStyle>
            <a:lvl1pPr algn="ctr">
              <a:defRPr sz="2000">
                <a:solidFill>
                  <a:schemeClr val="accent3"/>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EB072207-AA92-79CD-5E5B-FF5161E95801}"/>
              </a:ext>
            </a:extLst>
          </p:cNvPr>
          <p:cNvSpPr>
            <a:spLocks noGrp="1"/>
          </p:cNvSpPr>
          <p:nvPr>
            <p:ph type="pic" sz="quarter" idx="14"/>
          </p:nvPr>
        </p:nvSpPr>
        <p:spPr>
          <a:xfrm>
            <a:off x="-1" y="-1"/>
            <a:ext cx="6095999" cy="6857999"/>
          </a:xfrm>
        </p:spPr>
        <p:txBody>
          <a:bodyPr anchor="ctr"/>
          <a:lstStyle>
            <a:lvl1pPr marL="0" indent="0" algn="ctr">
              <a:buNone/>
              <a:defRPr/>
            </a:lvl1pPr>
          </a:lstStyle>
          <a:p>
            <a:r>
              <a:rPr lang="en-US" dirty="0"/>
              <a:t>Click icon to add picture</a:t>
            </a:r>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9056565" y="1652568"/>
            <a:ext cx="970220" cy="2236127"/>
          </a:xfrm>
          <a:prstGeom prst="rect">
            <a:avLst/>
          </a:prstGeom>
        </p:spPr>
      </p:pic>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3616" y="2323348"/>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7246619" y="135934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15" name="Slide Number Placeholder 6">
            <a:extLst>
              <a:ext uri="{FF2B5EF4-FFF2-40B4-BE49-F238E27FC236}">
                <a16:creationId xmlns:a16="http://schemas.microsoft.com/office/drawing/2014/main" id="{3BB1421B-0330-F994-05B3-B7643F78BB3F}"/>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a:xfrm>
            <a:off x="841248"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
        <p:nvSpPr>
          <p:cNvPr id="8" name="Content Placeholder 2">
            <a:extLst>
              <a:ext uri="{FF2B5EF4-FFF2-40B4-BE49-F238E27FC236}">
                <a16:creationId xmlns:a16="http://schemas.microsoft.com/office/drawing/2014/main" id="{3A8DD443-A9C0-3688-DC5F-5ABBF5A61A62}"/>
              </a:ext>
            </a:extLst>
          </p:cNvPr>
          <p:cNvSpPr>
            <a:spLocks noGrp="1"/>
          </p:cNvSpPr>
          <p:nvPr>
            <p:ph sz="half" idx="1"/>
          </p:nvPr>
        </p:nvSpPr>
        <p:spPr>
          <a:xfrm>
            <a:off x="838200" y="2628461"/>
            <a:ext cx="10515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0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a:xfrm>
            <a:off x="1174276"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hree colum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91679"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8897112" y="6356350"/>
            <a:ext cx="2743200" cy="365125"/>
          </a:xfrm>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8" r:id="rId4"/>
    <p:sldLayoutId id="2147483653" r:id="rId5"/>
    <p:sldLayoutId id="2147483662" r:id="rId6"/>
    <p:sldLayoutId id="2147483659" r:id="rId7"/>
    <p:sldLayoutId id="2147483665" r:id="rId8"/>
    <p:sldLayoutId id="2147483664" r:id="rId9"/>
    <p:sldLayoutId id="2147483667" r:id="rId10"/>
    <p:sldLayoutId id="214748365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3662680" y="5046693"/>
            <a:ext cx="4866640" cy="438912"/>
          </a:xfrm>
        </p:spPr>
        <p:txBody>
          <a:bodyPr>
            <a:noAutofit/>
          </a:bodyPr>
          <a:lstStyle/>
          <a:p>
            <a:r>
              <a:rPr lang="ar-JO" sz="1600" b="1" dirty="0">
                <a:solidFill>
                  <a:schemeClr val="tx1">
                    <a:lumMod val="95000"/>
                    <a:lumOff val="5000"/>
                    <a:alpha val="60000"/>
                  </a:schemeClr>
                </a:solidFill>
              </a:rPr>
              <a:t>الطالب ماثيو الصناع</a:t>
            </a:r>
          </a:p>
          <a:p>
            <a:r>
              <a:rPr lang="ar-JO" sz="1600" b="1" dirty="0">
                <a:solidFill>
                  <a:schemeClr val="tx1">
                    <a:lumMod val="95000"/>
                    <a:lumOff val="5000"/>
                    <a:alpha val="60000"/>
                  </a:schemeClr>
                </a:solidFill>
              </a:rPr>
              <a:t>السادس ب</a:t>
            </a:r>
            <a:endParaRPr lang="en-US" sz="1600" b="1" dirty="0">
              <a:solidFill>
                <a:schemeClr val="tx1">
                  <a:lumMod val="95000"/>
                  <a:lumOff val="5000"/>
                  <a:alpha val="60000"/>
                </a:schemeClr>
              </a:solidFill>
            </a:endParaRPr>
          </a:p>
          <a:p>
            <a:pPr algn="r"/>
            <a:r>
              <a:rPr lang="en-US" sz="1600" b="1" dirty="0"/>
              <a:t> having a</a:t>
            </a:r>
          </a:p>
        </p:txBody>
      </p:sp>
      <p:sp>
        <p:nvSpPr>
          <p:cNvPr id="5" name="Title 4">
            <a:extLst>
              <a:ext uri="{FF2B5EF4-FFF2-40B4-BE49-F238E27FC236}">
                <a16:creationId xmlns:a16="http://schemas.microsoft.com/office/drawing/2014/main" id="{1C2F8793-5D8D-84EC-FFFF-C21147647CB1}"/>
              </a:ext>
            </a:extLst>
          </p:cNvPr>
          <p:cNvSpPr>
            <a:spLocks noGrp="1"/>
          </p:cNvSpPr>
          <p:nvPr>
            <p:ph type="ctrTitle"/>
          </p:nvPr>
        </p:nvSpPr>
        <p:spPr>
          <a:xfrm>
            <a:off x="3306910" y="3524614"/>
            <a:ext cx="5591432" cy="713232"/>
          </a:xfrm>
        </p:spPr>
        <p:txBody>
          <a:bodyPr/>
          <a:lstStyle/>
          <a:p>
            <a:r>
              <a:rPr lang="ar-JO" sz="4000" b="1" dirty="0">
                <a:latin typeface="Arial"/>
                <a:ea typeface="Batang"/>
                <a:cs typeface="Arial"/>
              </a:rPr>
              <a:t>القديسة ماري ألفونسين</a:t>
            </a:r>
            <a:endParaRPr lang="en-US" sz="4000" dirty="0"/>
          </a:p>
        </p:txBody>
      </p:sp>
      <p:pic>
        <p:nvPicPr>
          <p:cNvPr id="6" name="Picture 5">
            <a:extLst>
              <a:ext uri="{FF2B5EF4-FFF2-40B4-BE49-F238E27FC236}">
                <a16:creationId xmlns:a16="http://schemas.microsoft.com/office/drawing/2014/main" id="{E2CA76C6-43E5-6FC1-AD58-DEB5A5312C39}"/>
              </a:ext>
            </a:extLst>
          </p:cNvPr>
          <p:cNvPicPr>
            <a:picLocks noChangeAspect="1"/>
          </p:cNvPicPr>
          <p:nvPr/>
        </p:nvPicPr>
        <p:blipFill>
          <a:blip r:embed="rId2"/>
          <a:stretch>
            <a:fillRect/>
          </a:stretch>
        </p:blipFill>
        <p:spPr>
          <a:xfrm>
            <a:off x="5075583" y="1013526"/>
            <a:ext cx="2054087" cy="2415473"/>
          </a:xfrm>
          <a:prstGeom prst="rect">
            <a:avLst/>
          </a:prstGeom>
        </p:spPr>
      </p:pic>
    </p:spTree>
    <p:extLst>
      <p:ext uri="{BB962C8B-B14F-4D97-AF65-F5344CB8AC3E}">
        <p14:creationId xmlns:p14="http://schemas.microsoft.com/office/powerpoint/2010/main" val="248057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5699164" y="19878"/>
            <a:ext cx="6280801" cy="6858000"/>
          </a:xfrm>
        </p:spPr>
        <p:txBody>
          <a:bodyPr>
            <a:noAutofit/>
          </a:bodyPr>
          <a:lstStyle/>
          <a:p>
            <a:pPr marL="347345" indent="-347345" algn="r"/>
            <a:r>
              <a:rPr lang="ar-JO" sz="2400" b="1" dirty="0">
                <a:solidFill>
                  <a:srgbClr val="002060"/>
                </a:solidFill>
                <a:latin typeface="Arial"/>
                <a:ea typeface="Batang"/>
                <a:cs typeface="Arial"/>
              </a:rPr>
              <a:t>الاسم الحقيقي</a:t>
            </a:r>
            <a:r>
              <a:rPr lang="ar-JO" sz="2400" dirty="0">
                <a:solidFill>
                  <a:srgbClr val="002060"/>
                </a:solidFill>
                <a:latin typeface="Arial"/>
                <a:ea typeface="Batang"/>
                <a:cs typeface="Arial"/>
              </a:rPr>
              <a:t>: </a:t>
            </a:r>
            <a:r>
              <a:rPr lang="ar-JO" sz="2400" dirty="0">
                <a:latin typeface="Arial"/>
                <a:ea typeface="Batang"/>
                <a:cs typeface="Arial"/>
              </a:rPr>
              <a:t>سلطانة دانيل غطاس</a:t>
            </a:r>
            <a:br>
              <a:rPr lang="en-US" sz="2400" dirty="0">
                <a:ea typeface="Batang"/>
              </a:rPr>
            </a:br>
            <a:r>
              <a:rPr lang="en-US" sz="2400" dirty="0">
                <a:ea typeface="+mn-lt"/>
                <a:cs typeface="+mn-lt"/>
              </a:rPr>
              <a:t>  </a:t>
            </a:r>
            <a:br>
              <a:rPr lang="ar-JO" sz="2400" dirty="0">
                <a:ea typeface="+mn-lt"/>
                <a:cs typeface="+mn-lt"/>
              </a:rPr>
            </a:br>
            <a:r>
              <a:rPr lang="ar-JO" sz="2400" b="1" dirty="0">
                <a:solidFill>
                  <a:srgbClr val="002060"/>
                </a:solidFill>
                <a:latin typeface="Arial"/>
                <a:ea typeface="Batang"/>
                <a:cs typeface="Arial"/>
              </a:rPr>
              <a:t>مكان وتاريخ الميلاد</a:t>
            </a:r>
            <a:r>
              <a:rPr lang="ar-JO" sz="2400" dirty="0">
                <a:solidFill>
                  <a:srgbClr val="002060"/>
                </a:solidFill>
                <a:latin typeface="Arial"/>
                <a:ea typeface="Batang"/>
                <a:cs typeface="Arial"/>
              </a:rPr>
              <a:t>: </a:t>
            </a:r>
            <a:r>
              <a:rPr lang="ar-JO" sz="2400" dirty="0">
                <a:latin typeface="Arial"/>
                <a:ea typeface="Batang"/>
                <a:cs typeface="Arial"/>
              </a:rPr>
              <a:t>وُلدت في القدس، بتاريخ 4 تشرين الأول (أكتوبر) 1843</a:t>
            </a:r>
            <a:br>
              <a:rPr lang="en-US" sz="2400" dirty="0">
                <a:ea typeface="Batang"/>
              </a:rPr>
            </a:br>
            <a:br>
              <a:rPr lang="ar-JO" sz="2400" dirty="0">
                <a:ea typeface="Batang"/>
              </a:rPr>
            </a:br>
            <a:r>
              <a:rPr lang="ar-JO" sz="2400" b="1" dirty="0">
                <a:solidFill>
                  <a:srgbClr val="002060"/>
                </a:solidFill>
                <a:latin typeface="Arial"/>
                <a:ea typeface="Batang"/>
                <a:cs typeface="Arial"/>
              </a:rPr>
              <a:t>نشأتها: </a:t>
            </a:r>
            <a:r>
              <a:rPr lang="ar-JO" sz="2400" dirty="0">
                <a:latin typeface="Arial"/>
                <a:ea typeface="Batang"/>
                <a:cs typeface="Arial"/>
              </a:rPr>
              <a:t>نشأت ضمن عائلة مسيحية مُلتزمة. كانت عائلتها تمارس عادة صلاة المسبحة أمام تمثال العذراء كل ليلة مع الأصدقاء والجيران</a:t>
            </a:r>
            <a:br>
              <a:rPr lang="en-US" sz="2400" dirty="0">
                <a:ea typeface="Batang"/>
              </a:rPr>
            </a:br>
            <a:r>
              <a:rPr lang="en-US" sz="2400" dirty="0">
                <a:solidFill>
                  <a:schemeClr val="tx2"/>
                </a:solidFill>
                <a:ea typeface="+mn-lt"/>
                <a:cs typeface="+mn-lt"/>
              </a:rPr>
              <a:t>  </a:t>
            </a:r>
            <a:br>
              <a:rPr lang="ar-JO" sz="2400" dirty="0">
                <a:solidFill>
                  <a:schemeClr val="tx2"/>
                </a:solidFill>
                <a:ea typeface="+mn-lt"/>
                <a:cs typeface="+mn-lt"/>
              </a:rPr>
            </a:br>
            <a:r>
              <a:rPr lang="ar-JO" sz="2400" b="1" dirty="0">
                <a:solidFill>
                  <a:srgbClr val="002060"/>
                </a:solidFill>
                <a:latin typeface="Arial"/>
                <a:ea typeface="Batang"/>
                <a:cs typeface="Arial"/>
              </a:rPr>
              <a:t>ماذا كانت تحب أن تعمل وهي صغيرة؟</a:t>
            </a:r>
            <a:br>
              <a:rPr lang="en-US" sz="2400" b="1" dirty="0">
                <a:solidFill>
                  <a:srgbClr val="002060"/>
                </a:solidFill>
                <a:ea typeface="Batang"/>
              </a:rPr>
            </a:br>
            <a:r>
              <a:rPr lang="ar-JO" sz="2400" dirty="0">
                <a:latin typeface="Arial"/>
                <a:ea typeface="Batang"/>
                <a:cs typeface="Arial"/>
              </a:rPr>
              <a:t> باشرت الدراسة في مدرسة راهبات القديس يوسف وهي في الخامسة من عمرها، مما يدل على شغفها بالتعليم والتربية الدينية منذ الصغر</a:t>
            </a:r>
            <a:br>
              <a:rPr lang="en-US" sz="2400" dirty="0">
                <a:ea typeface="Batang"/>
              </a:rPr>
            </a:br>
            <a:r>
              <a:rPr lang="en-US" sz="2400" dirty="0">
                <a:ea typeface="+mn-lt"/>
                <a:cs typeface="+mn-lt"/>
              </a:rPr>
              <a:t> </a:t>
            </a:r>
            <a:r>
              <a:rPr lang="en-US" sz="2400" dirty="0">
                <a:solidFill>
                  <a:schemeClr val="tx2"/>
                </a:solidFill>
                <a:ea typeface="+mn-lt"/>
                <a:cs typeface="+mn-lt"/>
              </a:rPr>
              <a:t> </a:t>
            </a:r>
            <a:br>
              <a:rPr lang="ar-JO" sz="2400" dirty="0">
                <a:solidFill>
                  <a:schemeClr val="tx2"/>
                </a:solidFill>
                <a:ea typeface="+mn-lt"/>
                <a:cs typeface="+mn-lt"/>
              </a:rPr>
            </a:br>
            <a:r>
              <a:rPr lang="ar-JO" sz="2400" b="1" dirty="0">
                <a:solidFill>
                  <a:srgbClr val="002060"/>
                </a:solidFill>
                <a:latin typeface="Arial"/>
                <a:ea typeface="Batang"/>
                <a:cs typeface="Arial"/>
              </a:rPr>
              <a:t>لماذا قررت أن تصبح راهبة؟</a:t>
            </a:r>
            <a:br>
              <a:rPr lang="en-US" sz="2400" b="1" dirty="0">
                <a:solidFill>
                  <a:srgbClr val="002060"/>
                </a:solidFill>
                <a:ea typeface="Batang"/>
              </a:rPr>
            </a:br>
            <a:r>
              <a:rPr lang="ar-JO" sz="2400" dirty="0">
                <a:latin typeface="Arial"/>
                <a:ea typeface="Batang"/>
                <a:cs typeface="Arial"/>
              </a:rPr>
              <a:t> تأثرت سلطانة ببيئتها العائلية التقية، وكرّست ثلاث من أخواتها حياتهن للرهبنة، ورسم شقيقها كاهناً، فاختارت هي أيضاً طريق التكريس لله في عام 1860 </a:t>
            </a:r>
            <a:br>
              <a:rPr lang="en-US" sz="2400" dirty="0"/>
            </a:br>
            <a:endParaRPr lang="en-US" sz="2400" dirty="0"/>
          </a:p>
        </p:txBody>
      </p:sp>
      <p:sp>
        <p:nvSpPr>
          <p:cNvPr id="9" name="Title 1">
            <a:extLst>
              <a:ext uri="{FF2B5EF4-FFF2-40B4-BE49-F238E27FC236}">
                <a16:creationId xmlns:a16="http://schemas.microsoft.com/office/drawing/2014/main" id="{57BA155C-BCF3-EDDA-D601-D148A9D3F459}"/>
              </a:ext>
            </a:extLst>
          </p:cNvPr>
          <p:cNvSpPr txBox="1">
            <a:spLocks/>
          </p:cNvSpPr>
          <p:nvPr/>
        </p:nvSpPr>
        <p:spPr>
          <a:xfrm>
            <a:off x="0" y="2432437"/>
            <a:ext cx="6492836" cy="731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ar-JO" sz="3600" b="1" dirty="0">
                <a:latin typeface="Arial"/>
                <a:cs typeface="Arial"/>
              </a:rPr>
              <a:t>من هي القديسة ماري ألفونسين؟</a:t>
            </a:r>
            <a:endParaRPr lang="en-US" sz="3600"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289B8EAE-F49D-F05E-04BB-2D756B346C85}"/>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8BADBC6C-B0A7-3185-B9CB-25B013A0AE11}"/>
              </a:ext>
            </a:extLst>
          </p:cNvPr>
          <p:cNvSpPr txBox="1">
            <a:spLocks/>
          </p:cNvSpPr>
          <p:nvPr/>
        </p:nvSpPr>
        <p:spPr>
          <a:xfrm>
            <a:off x="-2680590" y="3134014"/>
            <a:ext cx="6528816"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pPr algn="r"/>
            <a:r>
              <a:rPr lang="ar-JO" sz="4000" b="1">
                <a:latin typeface="Arial"/>
                <a:cs typeface="Arial"/>
              </a:rPr>
              <a:t>خدمتها وإيمانها</a:t>
            </a:r>
            <a:endParaRPr lang="en-US" sz="4000" b="1"/>
          </a:p>
          <a:p>
            <a:pPr algn="r"/>
            <a:br>
              <a:rPr lang="en-US" sz="4000" b="1"/>
            </a:br>
            <a:endParaRPr lang="en-US" sz="4000" b="1" dirty="0">
              <a:ea typeface="Batang"/>
            </a:endParaRPr>
          </a:p>
        </p:txBody>
      </p:sp>
      <p:sp>
        <p:nvSpPr>
          <p:cNvPr id="6" name="Content Placeholder 3">
            <a:extLst>
              <a:ext uri="{FF2B5EF4-FFF2-40B4-BE49-F238E27FC236}">
                <a16:creationId xmlns:a16="http://schemas.microsoft.com/office/drawing/2014/main" id="{CD01AB45-7143-1AA7-D9E1-3A3D0A297087}"/>
              </a:ext>
            </a:extLst>
          </p:cNvPr>
          <p:cNvSpPr txBox="1">
            <a:spLocks/>
          </p:cNvSpPr>
          <p:nvPr/>
        </p:nvSpPr>
        <p:spPr>
          <a:xfrm>
            <a:off x="6095999" y="0"/>
            <a:ext cx="6096001" cy="685800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ar-JO" sz="2400" dirty="0">
              <a:latin typeface="Arial"/>
              <a:ea typeface="Batang"/>
              <a:cs typeface="Arial"/>
            </a:endParaRPr>
          </a:p>
          <a:p>
            <a:pPr marL="0" indent="0" algn="r">
              <a:buNone/>
            </a:pPr>
            <a:r>
              <a:rPr lang="ar-JO" sz="2400" dirty="0">
                <a:latin typeface="Arial"/>
                <a:ea typeface="Batang"/>
                <a:cs typeface="Arial"/>
              </a:rPr>
              <a:t>عملت في تدريس اللغة العربية في مدارس الرهبنة</a:t>
            </a:r>
            <a:endParaRPr lang="en-US" sz="2400" dirty="0">
              <a:ea typeface="Batang"/>
            </a:endParaRPr>
          </a:p>
          <a:p>
            <a:pPr marL="0" indent="0" algn="r">
              <a:buNone/>
            </a:pPr>
            <a:r>
              <a:rPr lang="ar-JO" sz="2400" dirty="0">
                <a:latin typeface="Arial"/>
                <a:ea typeface="Batang"/>
                <a:cs typeface="Arial"/>
              </a:rPr>
              <a:t>قامت بتأسيس أخوية لبنات مريم (أخوية الحبل بلا دنس) للفتيات، وأخوية للأمهات المسيحيات</a:t>
            </a:r>
            <a:endParaRPr lang="en-US" sz="2400" dirty="0"/>
          </a:p>
          <a:p>
            <a:pPr marL="0" indent="0" algn="r">
              <a:buNone/>
            </a:pPr>
            <a:r>
              <a:rPr lang="ar-JO" sz="2400" dirty="0">
                <a:latin typeface="Arial"/>
                <a:ea typeface="Batang"/>
                <a:cs typeface="Arial"/>
              </a:rPr>
              <a:t>كرّست حياتها لخدمة التعليم والرعاية، وأقامت لاحقاً ميتمًا في عين كارم</a:t>
            </a:r>
            <a:endParaRPr lang="ar-JO" sz="2400" dirty="0">
              <a:latin typeface="Arial"/>
              <a:ea typeface="+mn-lt"/>
              <a:cs typeface="Arial"/>
            </a:endParaRPr>
          </a:p>
          <a:p>
            <a:pPr marL="0" indent="0" algn="r">
              <a:buNone/>
            </a:pPr>
            <a:r>
              <a:rPr lang="ar-JO" sz="2400" b="1" dirty="0">
                <a:solidFill>
                  <a:srgbClr val="002060"/>
                </a:solidFill>
                <a:latin typeface="Arial"/>
                <a:ea typeface="Batang"/>
                <a:cs typeface="Arial"/>
              </a:rPr>
              <a:t>ما اسم الرهبنة التي أسستها؟ ولماذا أسستها؟</a:t>
            </a:r>
          </a:p>
          <a:p>
            <a:pPr marL="0" indent="0" algn="r">
              <a:buNone/>
            </a:pPr>
            <a:r>
              <a:rPr lang="ar-JO" sz="2400" dirty="0">
                <a:latin typeface="Arial"/>
                <a:ea typeface="Batang"/>
                <a:cs typeface="Arial"/>
              </a:rPr>
              <a:t>اسم الرهبنة هو راهبات المسبحة الوردية المقدسة أسستها استجابة لـ رؤى السيدة العذراء مريم التي ظهرت لها في بيت لحم عام 1874 </a:t>
            </a:r>
            <a:endParaRPr lang="en-US" sz="2400" dirty="0"/>
          </a:p>
        </p:txBody>
      </p:sp>
    </p:spTree>
    <p:extLst>
      <p:ext uri="{BB962C8B-B14F-4D97-AF65-F5344CB8AC3E}">
        <p14:creationId xmlns:p14="http://schemas.microsoft.com/office/powerpoint/2010/main" val="86977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E0377FC5-8CE3-CE55-7E9A-C10DE4E7F99D}"/>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A7C648AA-F143-48A7-64D4-639A7C298E89}"/>
              </a:ext>
            </a:extLst>
          </p:cNvPr>
          <p:cNvSpPr txBox="1">
            <a:spLocks/>
          </p:cNvSpPr>
          <p:nvPr/>
        </p:nvSpPr>
        <p:spPr>
          <a:xfrm>
            <a:off x="-2680590" y="3134014"/>
            <a:ext cx="6528816"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pPr algn="r"/>
            <a:r>
              <a:rPr lang="ar-JO" sz="4000" b="1">
                <a:latin typeface="Arial"/>
                <a:cs typeface="Arial"/>
              </a:rPr>
              <a:t>خدمتها وإيمانها</a:t>
            </a:r>
            <a:endParaRPr lang="en-US" sz="4000" b="1"/>
          </a:p>
          <a:p>
            <a:pPr algn="r"/>
            <a:br>
              <a:rPr lang="en-US" sz="4000" b="1"/>
            </a:br>
            <a:endParaRPr lang="en-US" sz="4000" b="1" dirty="0">
              <a:ea typeface="Batang"/>
            </a:endParaRPr>
          </a:p>
        </p:txBody>
      </p:sp>
      <p:sp>
        <p:nvSpPr>
          <p:cNvPr id="6" name="Content Placeholder 3">
            <a:extLst>
              <a:ext uri="{FF2B5EF4-FFF2-40B4-BE49-F238E27FC236}">
                <a16:creationId xmlns:a16="http://schemas.microsoft.com/office/drawing/2014/main" id="{518A3104-7CF8-ACCA-1F94-382779A6DC17}"/>
              </a:ext>
            </a:extLst>
          </p:cNvPr>
          <p:cNvSpPr txBox="1">
            <a:spLocks/>
          </p:cNvSpPr>
          <p:nvPr/>
        </p:nvSpPr>
        <p:spPr>
          <a:xfrm>
            <a:off x="6095999" y="0"/>
            <a:ext cx="6096001" cy="685800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2400" dirty="0"/>
          </a:p>
        </p:txBody>
      </p:sp>
      <p:sp>
        <p:nvSpPr>
          <p:cNvPr id="4" name="TextBox 3">
            <a:extLst>
              <a:ext uri="{FF2B5EF4-FFF2-40B4-BE49-F238E27FC236}">
                <a16:creationId xmlns:a16="http://schemas.microsoft.com/office/drawing/2014/main" id="{0156FF60-D286-6DF6-4A55-38BB292603F9}"/>
              </a:ext>
            </a:extLst>
          </p:cNvPr>
          <p:cNvSpPr txBox="1"/>
          <p:nvPr/>
        </p:nvSpPr>
        <p:spPr>
          <a:xfrm>
            <a:off x="6095999" y="1241188"/>
            <a:ext cx="6096001" cy="3785652"/>
          </a:xfrm>
          <a:prstGeom prst="rect">
            <a:avLst/>
          </a:prstGeom>
          <a:noFill/>
        </p:spPr>
        <p:txBody>
          <a:bodyPr wrap="square">
            <a:spAutoFit/>
          </a:bodyPr>
          <a:lstStyle/>
          <a:p>
            <a:pPr marL="0" indent="0" algn="r">
              <a:buNone/>
            </a:pPr>
            <a:r>
              <a:rPr lang="ar-JO" sz="2400" b="1" dirty="0">
                <a:solidFill>
                  <a:srgbClr val="002060"/>
                </a:solidFill>
                <a:latin typeface="Arial"/>
                <a:ea typeface="Batang"/>
                <a:cs typeface="Arial"/>
              </a:rPr>
              <a:t>كيف كانت علاقتها بمريم العذراء؟</a:t>
            </a:r>
            <a:endParaRPr lang="ar-JO" sz="2400" b="1" dirty="0">
              <a:solidFill>
                <a:srgbClr val="002060"/>
              </a:solidFill>
              <a:latin typeface="Arial"/>
              <a:ea typeface="Batang"/>
            </a:endParaRPr>
          </a:p>
          <a:p>
            <a:pPr marL="0" indent="0" algn="r">
              <a:buNone/>
            </a:pPr>
            <a:r>
              <a:rPr lang="ar-JO" sz="2400" dirty="0">
                <a:ea typeface="+mn-lt"/>
                <a:cs typeface="+mn-lt"/>
              </a:rPr>
              <a:t> </a:t>
            </a:r>
          </a:p>
          <a:p>
            <a:pPr marL="0" indent="0" algn="r">
              <a:buNone/>
            </a:pPr>
            <a:r>
              <a:rPr lang="ar-JO" sz="2400" dirty="0">
                <a:latin typeface="Arial"/>
                <a:ea typeface="Batang"/>
                <a:cs typeface="Arial"/>
              </a:rPr>
              <a:t>كانت علاقتها بها عميقة ومميزة، حيث كانت وسيطة العذراء    في تأسيس رهبنة الوردية</a:t>
            </a:r>
            <a:endParaRPr lang="ar-JO" sz="2400" b="1" dirty="0">
              <a:solidFill>
                <a:schemeClr val="accent3"/>
              </a:solidFill>
              <a:latin typeface="Batang"/>
              <a:ea typeface="Batang"/>
              <a:cs typeface="Arial"/>
            </a:endParaRPr>
          </a:p>
          <a:p>
            <a:pPr marL="0" indent="0" algn="r">
              <a:buNone/>
            </a:pPr>
            <a:endParaRPr lang="ar-JO" sz="2400" b="1" dirty="0">
              <a:solidFill>
                <a:srgbClr val="002060"/>
              </a:solidFill>
              <a:latin typeface="Arial"/>
              <a:ea typeface="Batang"/>
              <a:cs typeface="Arial"/>
            </a:endParaRPr>
          </a:p>
          <a:p>
            <a:pPr marL="0" indent="0" algn="r">
              <a:buNone/>
            </a:pPr>
            <a:r>
              <a:rPr lang="ar-JO" sz="2400" b="1" dirty="0">
                <a:solidFill>
                  <a:srgbClr val="002060"/>
                </a:solidFill>
                <a:latin typeface="Arial"/>
                <a:ea typeface="Batang"/>
                <a:cs typeface="Arial"/>
              </a:rPr>
              <a:t>ما الصفات التي كانت تميزها؟</a:t>
            </a:r>
            <a:endParaRPr lang="ar-JO" sz="2400" b="1" dirty="0">
              <a:solidFill>
                <a:srgbClr val="002060"/>
              </a:solidFill>
              <a:ea typeface="Batang"/>
            </a:endParaRPr>
          </a:p>
          <a:p>
            <a:pPr marL="0" indent="0" algn="r">
              <a:buNone/>
            </a:pPr>
            <a:endParaRPr lang="ar-JO" sz="2400" dirty="0">
              <a:ea typeface="+mn-lt"/>
              <a:cs typeface="+mn-lt"/>
            </a:endParaRPr>
          </a:p>
          <a:p>
            <a:pPr marL="0" indent="0" algn="r">
              <a:buNone/>
            </a:pPr>
            <a:r>
              <a:rPr lang="ar-JO" sz="2400" dirty="0">
                <a:latin typeface="Arial"/>
                <a:ea typeface="Batang"/>
                <a:cs typeface="Arial"/>
              </a:rPr>
              <a:t>التواضع والطاعة</a:t>
            </a:r>
            <a:endParaRPr lang="ar-JO" sz="2400" dirty="0"/>
          </a:p>
          <a:p>
            <a:pPr marL="0" indent="0" algn="r">
              <a:buNone/>
            </a:pPr>
            <a:r>
              <a:rPr lang="ar-JO" sz="2400" dirty="0">
                <a:latin typeface="Arial"/>
                <a:ea typeface="Batang"/>
                <a:cs typeface="Arial"/>
              </a:rPr>
              <a:t>المحبة والعطاء</a:t>
            </a:r>
            <a:endParaRPr lang="ar-JO" sz="2400" dirty="0"/>
          </a:p>
          <a:p>
            <a:pPr marL="0" indent="0" algn="r">
              <a:buNone/>
            </a:pPr>
            <a:r>
              <a:rPr lang="ar-JO" sz="2400" dirty="0">
                <a:latin typeface="Arial"/>
                <a:ea typeface="Batang"/>
                <a:cs typeface="Arial"/>
              </a:rPr>
              <a:t>الإيمان والرجاء</a:t>
            </a:r>
            <a:endParaRPr lang="ar-JO" sz="2400" dirty="0"/>
          </a:p>
        </p:txBody>
      </p:sp>
    </p:spTree>
    <p:extLst>
      <p:ext uri="{BB962C8B-B14F-4D97-AF65-F5344CB8AC3E}">
        <p14:creationId xmlns:p14="http://schemas.microsoft.com/office/powerpoint/2010/main" val="137668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55802A12-A262-5A4A-2BDF-646679206904}"/>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92DE31ED-D528-F376-0F51-5CC94C975395}"/>
              </a:ext>
            </a:extLst>
          </p:cNvPr>
          <p:cNvSpPr txBox="1">
            <a:spLocks/>
          </p:cNvSpPr>
          <p:nvPr/>
        </p:nvSpPr>
        <p:spPr>
          <a:xfrm>
            <a:off x="6095999" y="0"/>
            <a:ext cx="6096001" cy="685800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2400" dirty="0"/>
          </a:p>
        </p:txBody>
      </p:sp>
      <p:sp>
        <p:nvSpPr>
          <p:cNvPr id="2" name="Title 1">
            <a:extLst>
              <a:ext uri="{FF2B5EF4-FFF2-40B4-BE49-F238E27FC236}">
                <a16:creationId xmlns:a16="http://schemas.microsoft.com/office/drawing/2014/main" id="{23F94201-2DEA-B849-143D-29A5056D1DD8}"/>
              </a:ext>
            </a:extLst>
          </p:cNvPr>
          <p:cNvSpPr>
            <a:spLocks noGrp="1"/>
          </p:cNvSpPr>
          <p:nvPr>
            <p:ph type="title"/>
          </p:nvPr>
        </p:nvSpPr>
        <p:spPr>
          <a:xfrm>
            <a:off x="1" y="2741683"/>
            <a:ext cx="3975652" cy="687317"/>
          </a:xfrm>
        </p:spPr>
        <p:txBody>
          <a:bodyPr>
            <a:noAutofit/>
          </a:bodyPr>
          <a:lstStyle/>
          <a:p>
            <a:pPr algn="r"/>
            <a:r>
              <a:rPr lang="ar-JO" sz="4000" b="1" dirty="0">
                <a:latin typeface="Arial"/>
                <a:cs typeface="Arial"/>
              </a:rPr>
              <a:t>أقوالها وأفكارها</a:t>
            </a:r>
            <a:endParaRPr lang="en-US" sz="4000" b="1" dirty="0"/>
          </a:p>
        </p:txBody>
      </p:sp>
      <p:sp>
        <p:nvSpPr>
          <p:cNvPr id="5" name="Content Placeholder 3">
            <a:extLst>
              <a:ext uri="{FF2B5EF4-FFF2-40B4-BE49-F238E27FC236}">
                <a16:creationId xmlns:a16="http://schemas.microsoft.com/office/drawing/2014/main" id="{02EEB8EA-FD43-1CE3-CF81-B71D5293EB2E}"/>
              </a:ext>
            </a:extLst>
          </p:cNvPr>
          <p:cNvSpPr txBox="1">
            <a:spLocks/>
          </p:cNvSpPr>
          <p:nvPr/>
        </p:nvSpPr>
        <p:spPr>
          <a:xfrm>
            <a:off x="6095999" y="841513"/>
            <a:ext cx="6096001" cy="5174973"/>
          </a:xfrm>
          <a:prstGeom prst="rect">
            <a:avLst/>
          </a:prstGeom>
        </p:spPr>
        <p:txBody>
          <a:bodyPr vert="horz" lIns="91440" tIns="45720" rIns="91440" bIns="45720" rtlCol="0" anchor="b">
            <a:noAutofit/>
          </a:bodyPr>
          <a:lstStyle>
            <a:lvl1pPr marL="0" indent="0" algn="l" defTabSz="914400" rtl="0" eaLnBrk="1" latinLnBrk="0" hangingPunct="1">
              <a:lnSpc>
                <a:spcPct val="125000"/>
              </a:lnSpc>
              <a:spcBef>
                <a:spcPts val="0"/>
              </a:spcBef>
              <a:buClrTx/>
              <a:buFont typeface="Arial" panose="020B0604020202020204" pitchFamily="34" charset="0"/>
              <a:buNone/>
              <a:defRPr sz="18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ar-JO" sz="2400" b="1" dirty="0">
                <a:solidFill>
                  <a:srgbClr val="002060"/>
                </a:solidFill>
                <a:latin typeface="Arial"/>
                <a:ea typeface="+mn-lt"/>
                <a:cs typeface="Arial"/>
              </a:rPr>
              <a:t>قول أعجبني من أقوال القديسة ماري ألفونسين</a:t>
            </a:r>
            <a:endParaRPr lang="en-US" sz="2400" b="1" dirty="0">
              <a:solidFill>
                <a:srgbClr val="002060"/>
              </a:solidFill>
              <a:latin typeface="Arial"/>
              <a:ea typeface="+mn-lt"/>
              <a:cs typeface="Arial"/>
            </a:endParaRPr>
          </a:p>
          <a:p>
            <a:pPr algn="r"/>
            <a:endParaRPr lang="ar-JO" sz="2400" dirty="0">
              <a:latin typeface="Arial"/>
              <a:ea typeface="Batang"/>
              <a:cs typeface="Arial"/>
            </a:endParaRPr>
          </a:p>
          <a:p>
            <a:pPr algn="r"/>
            <a:r>
              <a:rPr lang="ar-JO" sz="2500" b="1" dirty="0">
                <a:solidFill>
                  <a:schemeClr val="tx1">
                    <a:lumMod val="95000"/>
                    <a:lumOff val="5000"/>
                  </a:schemeClr>
                </a:solidFill>
                <a:latin typeface="Arial"/>
                <a:ea typeface="Batang"/>
                <a:cs typeface="Arial"/>
              </a:rPr>
              <a:t>"</a:t>
            </a:r>
            <a:r>
              <a:rPr lang="ar-SA" sz="2500" b="1" dirty="0">
                <a:solidFill>
                  <a:schemeClr val="tx1">
                    <a:lumMod val="95000"/>
                    <a:lumOff val="5000"/>
                  </a:schemeClr>
                </a:solidFill>
                <a:latin typeface="Arial"/>
                <a:ea typeface="Batang"/>
                <a:cs typeface="Arial"/>
              </a:rPr>
              <a:t>صارت لي الطاعة بهجة لقلبي وروحي. وكنت أتمّم كلّ أوامر رؤسائي ومراسيمهم بسهولة ومحبة لا توصف</a:t>
            </a:r>
            <a:r>
              <a:rPr lang="ar-JO" sz="2500" b="1" dirty="0">
                <a:solidFill>
                  <a:schemeClr val="tx1">
                    <a:lumMod val="95000"/>
                    <a:lumOff val="5000"/>
                  </a:schemeClr>
                </a:solidFill>
                <a:latin typeface="Arial"/>
                <a:ea typeface="Batang"/>
                <a:cs typeface="Arial"/>
              </a:rPr>
              <a:t>"</a:t>
            </a:r>
            <a:r>
              <a:rPr lang="ar-JO" sz="2500" dirty="0">
                <a:solidFill>
                  <a:schemeClr val="tx1">
                    <a:lumMod val="95000"/>
                    <a:lumOff val="5000"/>
                  </a:schemeClr>
                </a:solidFill>
                <a:ea typeface="+mn-lt"/>
                <a:cs typeface="+mn-lt"/>
              </a:rPr>
              <a:t> </a:t>
            </a:r>
            <a:r>
              <a:rPr lang="ar-JO" sz="2500" dirty="0">
                <a:solidFill>
                  <a:srgbClr val="002060"/>
                </a:solidFill>
                <a:ea typeface="+mn-lt"/>
                <a:cs typeface="+mn-lt"/>
              </a:rPr>
              <a:t>  </a:t>
            </a:r>
            <a:endParaRPr lang="ar-JO" sz="2500" dirty="0">
              <a:solidFill>
                <a:srgbClr val="002060"/>
              </a:solidFill>
            </a:endParaRPr>
          </a:p>
          <a:p>
            <a:pPr algn="r"/>
            <a:endParaRPr lang="ar-JO" dirty="0"/>
          </a:p>
          <a:p>
            <a:pPr algn="r"/>
            <a:r>
              <a:rPr lang="ar-SA" sz="2400" b="1" dirty="0">
                <a:solidFill>
                  <a:srgbClr val="002060"/>
                </a:solidFill>
                <a:latin typeface="Arial"/>
                <a:ea typeface="Batang"/>
                <a:cs typeface="Arial"/>
              </a:rPr>
              <a:t>تطبيق القول في الحياة اليومية</a:t>
            </a:r>
            <a:endParaRPr lang="ar-JO" sz="2400" b="1" dirty="0">
              <a:solidFill>
                <a:srgbClr val="002060"/>
              </a:solidFill>
              <a:ea typeface="Batang"/>
            </a:endParaRPr>
          </a:p>
          <a:p>
            <a:pPr algn="r"/>
            <a:endParaRPr lang="ar-SA" sz="2400" dirty="0">
              <a:latin typeface="Arial"/>
              <a:ea typeface="+mn-lt"/>
              <a:cs typeface="Arial"/>
            </a:endParaRPr>
          </a:p>
          <a:p>
            <a:pPr algn="r"/>
            <a:r>
              <a:rPr lang="ar-SA" sz="2400" dirty="0">
                <a:latin typeface="Arial"/>
                <a:ea typeface="Batang"/>
                <a:cs typeface="Arial"/>
              </a:rPr>
              <a:t>هذا القول يدعونا إلى تقبّل المسؤوليات والأوامر في العمل أو الدراسة أو المنزل بروح طيبة ومحبة، بدلاً من التذمر</a:t>
            </a:r>
            <a:endParaRPr lang="ar-JO" dirty="0"/>
          </a:p>
          <a:p>
            <a:pPr algn="r"/>
            <a:endParaRPr lang="ar-JO" sz="2400" dirty="0">
              <a:latin typeface="Arial"/>
              <a:ea typeface="Batang"/>
              <a:cs typeface="Arial"/>
            </a:endParaRPr>
          </a:p>
          <a:p>
            <a:pPr algn="r"/>
            <a:endParaRPr lang="en-US" sz="2400" dirty="0">
              <a:ea typeface="Batang"/>
            </a:endParaRPr>
          </a:p>
        </p:txBody>
      </p:sp>
    </p:spTree>
    <p:extLst>
      <p:ext uri="{BB962C8B-B14F-4D97-AF65-F5344CB8AC3E}">
        <p14:creationId xmlns:p14="http://schemas.microsoft.com/office/powerpoint/2010/main" val="320535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a:extLst>
            <a:ext uri="{FF2B5EF4-FFF2-40B4-BE49-F238E27FC236}">
              <a16:creationId xmlns:a16="http://schemas.microsoft.com/office/drawing/2014/main" id="{C242C823-CC10-00C0-2795-CB6EC3C407F8}"/>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B813FCDC-D434-17E4-D98A-CB42FF209F59}"/>
              </a:ext>
            </a:extLst>
          </p:cNvPr>
          <p:cNvSpPr txBox="1">
            <a:spLocks/>
          </p:cNvSpPr>
          <p:nvPr/>
        </p:nvSpPr>
        <p:spPr>
          <a:xfrm>
            <a:off x="6095999" y="0"/>
            <a:ext cx="6096001" cy="685800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2400" dirty="0"/>
          </a:p>
        </p:txBody>
      </p:sp>
      <p:sp>
        <p:nvSpPr>
          <p:cNvPr id="7" name="Title 1">
            <a:extLst>
              <a:ext uri="{FF2B5EF4-FFF2-40B4-BE49-F238E27FC236}">
                <a16:creationId xmlns:a16="http://schemas.microsoft.com/office/drawing/2014/main" id="{A123F298-77C8-BF2C-7650-6035F76FB7AA}"/>
              </a:ext>
            </a:extLst>
          </p:cNvPr>
          <p:cNvSpPr>
            <a:spLocks noGrp="1"/>
          </p:cNvSpPr>
          <p:nvPr>
            <p:ph type="title"/>
          </p:nvPr>
        </p:nvSpPr>
        <p:spPr>
          <a:xfrm>
            <a:off x="145773" y="2905450"/>
            <a:ext cx="3909392" cy="68731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ar-JO" sz="3600" b="1" dirty="0">
                <a:latin typeface="Arial"/>
                <a:cs typeface="Arial"/>
              </a:rPr>
              <a:t>التطبيق الشخصي</a:t>
            </a:r>
            <a:endParaRPr lang="en-US" sz="3600" b="1" dirty="0"/>
          </a:p>
        </p:txBody>
      </p:sp>
      <p:sp>
        <p:nvSpPr>
          <p:cNvPr id="9" name="TextBox 8">
            <a:extLst>
              <a:ext uri="{FF2B5EF4-FFF2-40B4-BE49-F238E27FC236}">
                <a16:creationId xmlns:a16="http://schemas.microsoft.com/office/drawing/2014/main" id="{41FD4D0C-4503-6C8E-B700-DEE07524AD27}"/>
              </a:ext>
            </a:extLst>
          </p:cNvPr>
          <p:cNvSpPr txBox="1"/>
          <p:nvPr/>
        </p:nvSpPr>
        <p:spPr>
          <a:xfrm>
            <a:off x="4850296" y="141440"/>
            <a:ext cx="7195931" cy="5632311"/>
          </a:xfrm>
          <a:prstGeom prst="rect">
            <a:avLst/>
          </a:prstGeom>
          <a:noFill/>
        </p:spPr>
        <p:txBody>
          <a:bodyPr wrap="square">
            <a:spAutoFit/>
          </a:bodyPr>
          <a:lstStyle/>
          <a:p>
            <a:pPr algn="r"/>
            <a:r>
              <a:rPr lang="ar-JO" sz="2400" b="1" dirty="0">
                <a:solidFill>
                  <a:srgbClr val="002060"/>
                </a:solidFill>
                <a:latin typeface="Arial"/>
                <a:ea typeface="+mn-lt"/>
                <a:cs typeface="Arial"/>
              </a:rPr>
              <a:t>ماذا تعلمت من حياة القديسة ماري ألفونسين؟</a:t>
            </a:r>
            <a:endParaRPr lang="ar-JO" sz="2400" b="1" dirty="0">
              <a:solidFill>
                <a:srgbClr val="002060"/>
              </a:solidFill>
              <a:latin typeface="Arial"/>
              <a:ea typeface="Batang"/>
              <a:cs typeface="Arial"/>
            </a:endParaRPr>
          </a:p>
          <a:p>
            <a:pPr algn="r"/>
            <a:r>
              <a:rPr lang="en-US" sz="2400" dirty="0">
                <a:ea typeface="+mn-lt"/>
                <a:cs typeface="+mn-lt"/>
              </a:rPr>
              <a:t>    </a:t>
            </a:r>
            <a:endParaRPr lang="ar-JO" sz="2400" dirty="0">
              <a:ea typeface="+mn-lt"/>
              <a:cs typeface="+mn-lt"/>
            </a:endParaRPr>
          </a:p>
          <a:p>
            <a:pPr algn="r"/>
            <a:r>
              <a:rPr lang="ar-JO" sz="2400" dirty="0">
                <a:latin typeface="Arial"/>
                <a:ea typeface="+mn-lt"/>
                <a:cs typeface="Arial"/>
              </a:rPr>
              <a:t>تعلمت أهمية الاستجابة الفورية والكاملة لصوت الله، حتى لو كان ذلك يتطلب التخلي عن الراحة أو الأمور المحبوبة (كما فعلت بترْكِها لرهبنة القديس يوسف)</a:t>
            </a:r>
            <a:endParaRPr lang="en-US" sz="2400" dirty="0">
              <a:ea typeface="Batang"/>
            </a:endParaRPr>
          </a:p>
          <a:p>
            <a:pPr algn="r"/>
            <a:r>
              <a:rPr lang="en-US" sz="2400" dirty="0">
                <a:ea typeface="+mn-lt"/>
                <a:cs typeface="+mn-lt"/>
              </a:rPr>
              <a:t>    </a:t>
            </a:r>
            <a:endParaRPr lang="ar-JO" sz="2400" dirty="0">
              <a:latin typeface="Arial"/>
              <a:ea typeface="Batang"/>
              <a:cs typeface="Arial"/>
            </a:endParaRPr>
          </a:p>
          <a:p>
            <a:pPr algn="r"/>
            <a:r>
              <a:rPr lang="ar-JO" sz="2400" b="1" dirty="0">
                <a:solidFill>
                  <a:srgbClr val="002060"/>
                </a:solidFill>
                <a:latin typeface="Arial"/>
                <a:ea typeface="+mn-lt"/>
                <a:cs typeface="Arial"/>
              </a:rPr>
              <a:t>لو كنت مكانها كيف كنت ستخدم الرب؟</a:t>
            </a:r>
            <a:endParaRPr lang="ar-JO" sz="2400" dirty="0">
              <a:solidFill>
                <a:srgbClr val="002060"/>
              </a:solidFill>
              <a:latin typeface="Arial"/>
              <a:ea typeface="Batang"/>
              <a:cs typeface="Arial"/>
            </a:endParaRPr>
          </a:p>
          <a:p>
            <a:pPr algn="r"/>
            <a:r>
              <a:rPr lang="en-US" sz="2400" dirty="0">
                <a:ea typeface="+mn-lt"/>
                <a:cs typeface="+mn-lt"/>
              </a:rPr>
              <a:t>    </a:t>
            </a:r>
            <a:endParaRPr lang="ar-JO" sz="2400" dirty="0">
              <a:ea typeface="+mn-lt"/>
              <a:cs typeface="+mn-lt"/>
            </a:endParaRPr>
          </a:p>
          <a:p>
            <a:pPr algn="r"/>
            <a:r>
              <a:rPr lang="ar-JO" sz="2400" dirty="0">
                <a:latin typeface="Arial"/>
                <a:ea typeface="+mn-lt"/>
                <a:cs typeface="Arial"/>
              </a:rPr>
              <a:t>كنت سأركز على خدمة الرب من خلال التعليم والتربية الروحية، خاصةً للأطفال، لغرس الإيمان والقيم المسيحية في الأجيال الجديدة</a:t>
            </a:r>
            <a:endParaRPr lang="en-US" sz="2400" dirty="0">
              <a:ea typeface="Batang"/>
            </a:endParaRPr>
          </a:p>
          <a:p>
            <a:pPr algn="r"/>
            <a:r>
              <a:rPr lang="ar-JO" sz="2400" dirty="0">
                <a:latin typeface="Arial"/>
                <a:ea typeface="+mn-lt"/>
                <a:cs typeface="Arial"/>
              </a:rPr>
              <a:t>كنت سأعمل على نشر عبادة المسبحة الوردية بطرق حديثة ومبتكرة (كالوسائل الرقمية) </a:t>
            </a:r>
            <a:endParaRPr lang="en-US" sz="2400" dirty="0">
              <a:ea typeface="Batang"/>
            </a:endParaRPr>
          </a:p>
          <a:p>
            <a:pPr algn="r"/>
            <a:endParaRPr lang="en-US" sz="2400" dirty="0">
              <a:ea typeface="+mn-lt"/>
              <a:cs typeface="+mn-lt"/>
            </a:endParaRPr>
          </a:p>
          <a:p>
            <a:pPr algn="r"/>
            <a:r>
              <a:rPr lang="en-US" sz="2400" dirty="0">
                <a:ea typeface="+mn-lt"/>
                <a:cs typeface="+mn-lt"/>
              </a:rPr>
              <a:t> </a:t>
            </a:r>
            <a:r>
              <a:rPr lang="ar-JO" sz="2400" b="1" dirty="0">
                <a:solidFill>
                  <a:srgbClr val="002060"/>
                </a:solidFill>
                <a:latin typeface="Arial"/>
                <a:ea typeface="+mn-lt"/>
                <a:cs typeface="Arial"/>
              </a:rPr>
              <a:t>ما أكثر شيء أعجبك في شخصيتها؟</a:t>
            </a:r>
            <a:endParaRPr lang="ar-JO" sz="2400" b="1" dirty="0">
              <a:solidFill>
                <a:srgbClr val="002060"/>
              </a:solidFill>
              <a:latin typeface="Arial"/>
              <a:ea typeface="Batang"/>
              <a:cs typeface="Arial"/>
            </a:endParaRPr>
          </a:p>
          <a:p>
            <a:pPr algn="r"/>
            <a:r>
              <a:rPr lang="ar-JO" sz="2400" dirty="0">
                <a:latin typeface="Arial"/>
                <a:ea typeface="+mn-lt"/>
                <a:cs typeface="Arial"/>
              </a:rPr>
              <a:t>أكثر ما أعجبني هو قدرتها على الطاعة العمياء لإرادة الله المُعلَنة لها</a:t>
            </a:r>
            <a:endParaRPr lang="en-US" sz="2400" dirty="0"/>
          </a:p>
        </p:txBody>
      </p:sp>
    </p:spTree>
    <p:extLst>
      <p:ext uri="{BB962C8B-B14F-4D97-AF65-F5344CB8AC3E}">
        <p14:creationId xmlns:p14="http://schemas.microsoft.com/office/powerpoint/2010/main" val="163287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265043" y="4280184"/>
            <a:ext cx="11701670" cy="731520"/>
          </a:xfrm>
        </p:spPr>
        <p:txBody>
          <a:bodyPr>
            <a:normAutofit fontScale="90000"/>
          </a:bodyPr>
          <a:lstStyle/>
          <a:p>
            <a:r>
              <a:rPr lang="ar-SA" b="1" dirty="0"/>
              <a:t>صارت لي الطاعة بهجة لقلبي وروحي. وكنت أتمّم كلّ أوامر رؤسائي ومراسيمهم بسهولة ومحبة لا توصف</a:t>
            </a:r>
            <a:endParaRPr lang="en-US" dirty="0"/>
          </a:p>
        </p:txBody>
      </p:sp>
      <p:pic>
        <p:nvPicPr>
          <p:cNvPr id="8" name="Picture Placeholder 4">
            <a:extLst>
              <a:ext uri="{FF2B5EF4-FFF2-40B4-BE49-F238E27FC236}">
                <a16:creationId xmlns:a16="http://schemas.microsoft.com/office/drawing/2014/main" id="{9D2B25C3-E7AC-8508-FE7B-A8AE7DD3F60B}"/>
              </a:ext>
            </a:extLst>
          </p:cNvPr>
          <p:cNvPicPr>
            <a:picLocks noChangeAspect="1"/>
          </p:cNvPicPr>
          <p:nvPr/>
        </p:nvPicPr>
        <p:blipFill>
          <a:blip r:embed="rId3"/>
          <a:srcRect t="18135" b="18135"/>
          <a:stretch>
            <a:fillRect/>
          </a:stretch>
        </p:blipFill>
        <p:spPr>
          <a:xfrm>
            <a:off x="0" y="1"/>
            <a:ext cx="12192000" cy="3074504"/>
          </a:xfrm>
          <a:prstGeom prst="rect">
            <a:avLst/>
          </a:prstGeom>
        </p:spPr>
      </p:pic>
    </p:spTree>
    <p:extLst>
      <p:ext uri="{BB962C8B-B14F-4D97-AF65-F5344CB8AC3E}">
        <p14:creationId xmlns:p14="http://schemas.microsoft.com/office/powerpoint/2010/main" val="2478643569"/>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y-Shower-Party_Win32_EF-v9" id="{51E3CFBC-9864-454E-841D-1A744E626BBC}" vid="{F6D3110C-D13E-4B73-89EE-00CF0614FB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F9F864-8899-4598-827B-4C88200A53A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36EA2E7-F913-40CA-AC5A-CA48A7F93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EE3F1F-97D3-4C8C-AA5D-9AEEADC3B71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46</TotalTime>
  <Words>424</Words>
  <Application>Microsoft Office PowerPoint</Application>
  <PresentationFormat>Widescreen</PresentationFormat>
  <Paragraphs>52</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Batang</vt:lpstr>
      <vt:lpstr>Arial</vt:lpstr>
      <vt:lpstr>Baskerville</vt:lpstr>
      <vt:lpstr>Baskerville Old Face</vt:lpstr>
      <vt:lpstr>Calibri</vt:lpstr>
      <vt:lpstr>Gill Sans Light</vt:lpstr>
      <vt:lpstr>Gill Sans Nova</vt:lpstr>
      <vt:lpstr>Gill Sans Nova Light</vt:lpstr>
      <vt:lpstr>Office Theme</vt:lpstr>
      <vt:lpstr>القديسة ماري ألفونسين</vt:lpstr>
      <vt:lpstr>الاسم الحقيقي: سلطانة دانيل غطاس    مكان وتاريخ الميلاد: وُلدت في القدس، بتاريخ 4 تشرين الأول (أكتوبر) 1843  نشأتها: نشأت ضمن عائلة مسيحية مُلتزمة. كانت عائلتها تمارس عادة صلاة المسبحة أمام تمثال العذراء كل ليلة مع الأصدقاء والجيران    ماذا كانت تحب أن تعمل وهي صغيرة؟  باشرت الدراسة في مدرسة راهبات القديس يوسف وهي في الخامسة من عمرها، مما يدل على شغفها بالتعليم والتربية الدينية منذ الصغر    لماذا قررت أن تصبح راهبة؟  تأثرت سلطانة ببيئتها العائلية التقية، وكرّست ثلاث من أخواتها حياتهن للرهبنة، ورسم شقيقها كاهناً، فاختارت هي أيضاً طريق التكريس لله في عام 1860  </vt:lpstr>
      <vt:lpstr>PowerPoint Presentation</vt:lpstr>
      <vt:lpstr>PowerPoint Presentation</vt:lpstr>
      <vt:lpstr>أقوالها وأفكارها</vt:lpstr>
      <vt:lpstr>التطبيق الشخصي</vt:lpstr>
      <vt:lpstr>صارت لي الطاعة بهجة لقلبي وروحي. وكنت أتمّم كلّ أوامر رؤسائي ومراسيمهم بسهولة ومحبة لا توصف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waseem</dc:creator>
  <cp:lastModifiedBy>Waseem Sunna</cp:lastModifiedBy>
  <cp:revision>3</cp:revision>
  <dcterms:created xsi:type="dcterms:W3CDTF">2025-11-19T08:59:40Z</dcterms:created>
  <dcterms:modified xsi:type="dcterms:W3CDTF">2025-11-23T09:06:53Z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