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2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3647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81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20330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2702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846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76743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86043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12914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6966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7516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865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9981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4186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21331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3389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4483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64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313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الصمت قي حياة ماري  الفونسين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dirty="0" smtClean="0"/>
              <a:t>عمل الطالب : جمال جدعون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0159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ماري الفونسين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سلطانة غطاس هي راهبة فلسطينية ولدت في القدس عام 1843.هي مؤسسة راهبان المسبحة الوردية. و اول رهبة فلسطينية.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1947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التواضع عند ماري الفونسين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ضهرت مريم العذراء عدة مرات للراهبه ماري الفونسين </a:t>
            </a:r>
            <a:r>
              <a:rPr lang="ar-JO" dirty="0" smtClean="0"/>
              <a:t>و طلبت منها تاسيس رهبنة الوردية المقدسة. </a:t>
            </a:r>
            <a:r>
              <a:rPr lang="ar-JO" dirty="0" smtClean="0"/>
              <a:t>لكنها اخفت ذلك لانها متواضعه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169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لماذا بقيت صامته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كي لاتكتسب مكان ديني</a:t>
            </a:r>
          </a:p>
          <a:p>
            <a:r>
              <a:rPr lang="ar-JO" dirty="0" smtClean="0"/>
              <a:t>ولتضهر تواضع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033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متى اخبرتهم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ar-JO" dirty="0" smtClean="0"/>
              <a:t>قبل وفاتها بايام </a:t>
            </a:r>
            <a:r>
              <a:rPr lang="ar-JO" dirty="0"/>
              <a:t>اعطت كتابين الى </a:t>
            </a:r>
            <a:r>
              <a:rPr lang="ar-JO" dirty="0" smtClean="0"/>
              <a:t>إختهَا الراهبه لتعطيهم للبطريرك </a:t>
            </a:r>
            <a:r>
              <a:rPr lang="ar-JO" dirty="0"/>
              <a:t>في القدس</a:t>
            </a:r>
            <a:r>
              <a:rPr lang="ar-JO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4891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اخيراً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 smtClean="0"/>
              <a:t>في حياتنا يجب ان نصمت </a:t>
            </a:r>
            <a:r>
              <a:rPr lang="ar-JO" smtClean="0"/>
              <a:t>انما نظهر </a:t>
            </a:r>
            <a:r>
              <a:rPr lang="ar-JO" dirty="0" smtClean="0"/>
              <a:t>في افعالنا لا اقوالنا </a:t>
            </a:r>
          </a:p>
          <a:p>
            <a:r>
              <a:rPr lang="ar-JO" dirty="0" smtClean="0"/>
              <a:t>اسست </a:t>
            </a:r>
            <a:r>
              <a:rPr lang="ar-JO" dirty="0" smtClean="0"/>
              <a:t>الرهبات الورديه الذي نعرفهَ في يومنا الحالي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90439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dirty="0" smtClean="0"/>
              <a:t>شكراً الى الأستماع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8941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ganic">
  <a:themeElements>
    <a:clrScheme name="Organic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Organic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ganic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60</TotalTime>
  <Words>103</Words>
  <Application>Microsoft Office PowerPoint</Application>
  <PresentationFormat>On-screen Show (4:3)</PresentationFormat>
  <Paragraphs>15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Garamond</vt:lpstr>
      <vt:lpstr>Times New Roman</vt:lpstr>
      <vt:lpstr>Organic</vt:lpstr>
      <vt:lpstr>الصمت قي حياة ماري  الفونسين</vt:lpstr>
      <vt:lpstr>ماري الفونسين</vt:lpstr>
      <vt:lpstr>التواضع عند ماري الفونسين</vt:lpstr>
      <vt:lpstr>لماذا بقيت صامته</vt:lpstr>
      <vt:lpstr>متى اخبرتهم </vt:lpstr>
      <vt:lpstr>اخيراً</vt:lpstr>
      <vt:lpstr>شكراً الى الأستماع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فضيلة الصمت عند ماري ألفونسين</dc:title>
  <dc:subject/>
  <dc:creator/>
  <cp:keywords/>
  <dc:description>generated using python-pptx</dc:description>
  <cp:lastModifiedBy>saba madae'en</cp:lastModifiedBy>
  <cp:revision>9</cp:revision>
  <dcterms:created xsi:type="dcterms:W3CDTF">2013-01-27T09:14:16Z</dcterms:created>
  <dcterms:modified xsi:type="dcterms:W3CDTF">2025-11-21T07:44:25Z</dcterms:modified>
  <cp:category/>
</cp:coreProperties>
</file>