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nva Sans Bold" charset="1" panose="020B0803030501040103"/>
      <p:regular r:id="rId15"/>
    </p:embeddedFont>
    <p:embeddedFont>
      <p:font typeface="Barlow Heavy" charset="1" panose="00000A00000000000000"/>
      <p:regular r:id="rId16"/>
    </p:embeddedFont>
    <p:embeddedFont>
      <p:font typeface="Barlow Bol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222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13965">
            <a:off x="-10970" y="5287347"/>
            <a:ext cx="5836633" cy="5465211"/>
          </a:xfrm>
          <a:custGeom>
            <a:avLst/>
            <a:gdLst/>
            <a:ahLst/>
            <a:cxnLst/>
            <a:rect r="r" b="b" t="t" l="l"/>
            <a:pathLst>
              <a:path h="5465211" w="5836633">
                <a:moveTo>
                  <a:pt x="0" y="0"/>
                </a:moveTo>
                <a:lnTo>
                  <a:pt x="5836633" y="0"/>
                </a:lnTo>
                <a:lnTo>
                  <a:pt x="5836633" y="5465211"/>
                </a:lnTo>
                <a:lnTo>
                  <a:pt x="0" y="54652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91861">
            <a:off x="12653606" y="-341643"/>
            <a:ext cx="5975151" cy="5594914"/>
          </a:xfrm>
          <a:custGeom>
            <a:avLst/>
            <a:gdLst/>
            <a:ahLst/>
            <a:cxnLst/>
            <a:rect r="r" b="b" t="t" l="l"/>
            <a:pathLst>
              <a:path h="5594914" w="5975151">
                <a:moveTo>
                  <a:pt x="0" y="0"/>
                </a:moveTo>
                <a:lnTo>
                  <a:pt x="5975151" y="0"/>
                </a:lnTo>
                <a:lnTo>
                  <a:pt x="5975151" y="5594915"/>
                </a:lnTo>
                <a:lnTo>
                  <a:pt x="0" y="5594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09983" y="3576956"/>
            <a:ext cx="1148298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E8828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ADDING DECIMALS!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4391" y="5177694"/>
            <a:ext cx="4310743" cy="4114800"/>
          </a:xfrm>
          <a:custGeom>
            <a:avLst/>
            <a:gdLst/>
            <a:ahLst/>
            <a:cxnLst/>
            <a:rect r="r" b="b" t="t" l="l"/>
            <a:pathLst>
              <a:path h="4114800" w="4310743">
                <a:moveTo>
                  <a:pt x="0" y="0"/>
                </a:moveTo>
                <a:lnTo>
                  <a:pt x="4310743" y="0"/>
                </a:lnTo>
                <a:lnTo>
                  <a:pt x="43107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2253" y="210759"/>
            <a:ext cx="536183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b="true" sz="4900" spc="24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Hello everyone!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6649" y="2039041"/>
            <a:ext cx="10749169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19175" y="1619941"/>
            <a:ext cx="14369334" cy="246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  <a:spcBef>
                <a:spcPct val="0"/>
              </a:spcBef>
            </a:pPr>
            <a:r>
              <a:rPr lang="en-US" b="true" sz="8091" spc="404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Today we will talk about decimals!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113782" y="6246753"/>
            <a:ext cx="5908781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r>
              <a:rPr lang="en-US" b="true" sz="8799" spc="439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LETS START!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62005"/>
            <a:ext cx="812243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FF98A1"/>
                </a:solidFill>
                <a:latin typeface="Barlow Heavy"/>
                <a:ea typeface="Barlow Heavy"/>
                <a:cs typeface="Barlow Heavy"/>
                <a:sym typeface="Barlow Heavy"/>
              </a:rPr>
              <a:t>what are decimals?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1589373"/>
            <a:ext cx="17996851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Decimals are the numbers that are after the decimal point 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0401" y="4823356"/>
            <a:ext cx="16916573" cy="403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7000" spc="35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V.I.P:          </a:t>
            </a:r>
          </a:p>
          <a:p>
            <a:pPr algn="ctr">
              <a:lnSpc>
                <a:spcPts val="7440"/>
              </a:lnSpc>
            </a:pPr>
            <a:r>
              <a:rPr lang="en-US" b="true" sz="6200" spc="31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THERE IS THREE DIGHTS IN DECIMAL PART LIKE</a:t>
            </a:r>
          </a:p>
          <a:p>
            <a:pPr algn="ctr">
              <a:lnSpc>
                <a:spcPts val="7440"/>
              </a:lnSpc>
            </a:pPr>
            <a:r>
              <a:rPr lang="en-US" b="true" sz="6200" spc="31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TENTH,HUNDRETH,THOUSANDTHS!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88136">
            <a:off x="720343" y="5143500"/>
            <a:ext cx="5975151" cy="5594914"/>
          </a:xfrm>
          <a:custGeom>
            <a:avLst/>
            <a:gdLst/>
            <a:ahLst/>
            <a:cxnLst/>
            <a:rect r="r" b="b" t="t" l="l"/>
            <a:pathLst>
              <a:path h="5594914" w="5975151">
                <a:moveTo>
                  <a:pt x="0" y="0"/>
                </a:moveTo>
                <a:lnTo>
                  <a:pt x="5975151" y="0"/>
                </a:lnTo>
                <a:lnTo>
                  <a:pt x="5975151" y="5594914"/>
                </a:lnTo>
                <a:lnTo>
                  <a:pt x="0" y="5594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79573">
            <a:off x="11685039" y="6121958"/>
            <a:ext cx="4647931" cy="4352154"/>
          </a:xfrm>
          <a:custGeom>
            <a:avLst/>
            <a:gdLst/>
            <a:ahLst/>
            <a:cxnLst/>
            <a:rect r="r" b="b" t="t" l="l"/>
            <a:pathLst>
              <a:path h="4352154" w="4647931">
                <a:moveTo>
                  <a:pt x="0" y="0"/>
                </a:moveTo>
                <a:lnTo>
                  <a:pt x="4647931" y="0"/>
                </a:lnTo>
                <a:lnTo>
                  <a:pt x="4647931" y="4352154"/>
                </a:lnTo>
                <a:lnTo>
                  <a:pt x="0" y="435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66738"/>
            <a:ext cx="163213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EX: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5836" y="1917202"/>
            <a:ext cx="163213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0.9             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11053" y="2012452"/>
            <a:ext cx="10861238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b="true" sz="5400" spc="27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The 9 here is in the tenth place.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0862" y="3269752"/>
            <a:ext cx="1647111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0.09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44768" y="3269752"/>
            <a:ext cx="1704476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The 9 here is in the hundreths place.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0862" y="5143500"/>
            <a:ext cx="212979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0.009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7972" y="5143500"/>
            <a:ext cx="1741042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The 9 here is in the thousandths place .</a:t>
            </a:r>
          </a:p>
        </p:txBody>
      </p:sp>
      <p:sp>
        <p:nvSpPr>
          <p:cNvPr name="TextBox 11" id="11"/>
          <p:cNvSpPr txBox="true"/>
          <p:nvPr/>
        </p:nvSpPr>
        <p:spPr>
          <a:xfrm rot="307648">
            <a:off x="3547705" y="7836073"/>
            <a:ext cx="1119259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ARE U READY FOR A ACTIVTI!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87132" y="2623628"/>
            <a:ext cx="13313735" cy="5325494"/>
          </a:xfrm>
          <a:custGeom>
            <a:avLst/>
            <a:gdLst/>
            <a:ahLst/>
            <a:cxnLst/>
            <a:rect r="r" b="b" t="t" l="l"/>
            <a:pathLst>
              <a:path h="5325494" w="13313735">
                <a:moveTo>
                  <a:pt x="0" y="0"/>
                </a:moveTo>
                <a:lnTo>
                  <a:pt x="13313736" y="0"/>
                </a:lnTo>
                <a:lnTo>
                  <a:pt x="13313736" y="5325494"/>
                </a:lnTo>
                <a:lnTo>
                  <a:pt x="0" y="532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92901" y="3978149"/>
            <a:ext cx="14302199" cy="1759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199"/>
              </a:lnSpc>
            </a:pPr>
            <a:r>
              <a:rPr lang="en-US" b="true" sz="13199" spc="659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LAST THING!: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92901" y="5737415"/>
            <a:ext cx="14302199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NEVER DO THIS 0.10 BUT WE CAN DO THIS 1!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0907" y="6203963"/>
            <a:ext cx="4442114" cy="4114800"/>
          </a:xfrm>
          <a:custGeom>
            <a:avLst/>
            <a:gdLst/>
            <a:ahLst/>
            <a:cxnLst/>
            <a:rect r="r" b="b" t="t" l="l"/>
            <a:pathLst>
              <a:path h="4114800" w="4442114">
                <a:moveTo>
                  <a:pt x="0" y="0"/>
                </a:moveTo>
                <a:lnTo>
                  <a:pt x="4442114" y="0"/>
                </a:lnTo>
                <a:lnTo>
                  <a:pt x="44421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74378">
            <a:off x="57107" y="-160291"/>
            <a:ext cx="2857293" cy="3015613"/>
          </a:xfrm>
          <a:custGeom>
            <a:avLst/>
            <a:gdLst/>
            <a:ahLst/>
            <a:cxnLst/>
            <a:rect r="r" b="b" t="t" l="l"/>
            <a:pathLst>
              <a:path h="3015613" w="2857293">
                <a:moveTo>
                  <a:pt x="0" y="0"/>
                </a:moveTo>
                <a:lnTo>
                  <a:pt x="2857293" y="0"/>
                </a:lnTo>
                <a:lnTo>
                  <a:pt x="2857293" y="3015612"/>
                </a:lnTo>
                <a:lnTo>
                  <a:pt x="0" y="3015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01162">
            <a:off x="15335338" y="-559627"/>
            <a:ext cx="3515110" cy="3515110"/>
          </a:xfrm>
          <a:custGeom>
            <a:avLst/>
            <a:gdLst/>
            <a:ahLst/>
            <a:cxnLst/>
            <a:rect r="r" b="b" t="t" l="l"/>
            <a:pathLst>
              <a:path h="3515110" w="3515110">
                <a:moveTo>
                  <a:pt x="0" y="0"/>
                </a:moveTo>
                <a:lnTo>
                  <a:pt x="3515109" y="0"/>
                </a:lnTo>
                <a:lnTo>
                  <a:pt x="3515109" y="3515110"/>
                </a:lnTo>
                <a:lnTo>
                  <a:pt x="0" y="35151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39238" y="4681538"/>
            <a:ext cx="47625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0" y="197803"/>
            <a:ext cx="1882217" cy="1177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Q1)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0150" y="2848177"/>
            <a:ext cx="3130219" cy="2295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3"/>
              </a:lnSpc>
            </a:pPr>
            <a:r>
              <a:rPr lang="en-US" b="true" sz="7577" spc="378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0.794</a:t>
            </a:r>
          </a:p>
          <a:p>
            <a:pPr algn="ctr">
              <a:lnSpc>
                <a:spcPts val="9093"/>
              </a:lnSpc>
              <a:spcBef>
                <a:spcPct val="0"/>
              </a:spcBef>
            </a:pPr>
            <a:r>
              <a:rPr lang="en-US" b="true" sz="7577" spc="378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+0.213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9986" y="3071914"/>
            <a:ext cx="828714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1)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01215" y="3071914"/>
            <a:ext cx="83748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2)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064688" y="3071914"/>
            <a:ext cx="2856967" cy="2071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4"/>
              </a:lnSpc>
            </a:pPr>
            <a:r>
              <a:rPr lang="en-US" b="true" sz="6811" spc="34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0.641</a:t>
            </a:r>
          </a:p>
          <a:p>
            <a:pPr algn="ctr">
              <a:lnSpc>
                <a:spcPts val="8174"/>
              </a:lnSpc>
              <a:spcBef>
                <a:spcPct val="0"/>
              </a:spcBef>
            </a:pPr>
            <a:r>
              <a:rPr lang="en-US" b="true" sz="6811" spc="34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+0.667  </a:t>
            </a:r>
            <a:r>
              <a:rPr lang="en-US" b="true" sz="6811" spc="340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6692" y="6875476"/>
            <a:ext cx="82200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3)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55663" y="7118044"/>
            <a:ext cx="2564487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0.234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+0.123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161636" y="5951551"/>
            <a:ext cx="888683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4)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064688" y="6413513"/>
            <a:ext cx="265330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0.765</a:t>
            </a:r>
          </a:p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+0.455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37907" y="735966"/>
            <a:ext cx="5244227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Find the sum!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028619">
            <a:off x="2888459" y="1256684"/>
            <a:ext cx="2240233" cy="3657523"/>
          </a:xfrm>
          <a:custGeom>
            <a:avLst/>
            <a:gdLst/>
            <a:ahLst/>
            <a:cxnLst/>
            <a:rect r="r" b="b" t="t" l="l"/>
            <a:pathLst>
              <a:path h="3657523" w="2240233">
                <a:moveTo>
                  <a:pt x="0" y="0"/>
                </a:moveTo>
                <a:lnTo>
                  <a:pt x="2240233" y="0"/>
                </a:lnTo>
                <a:lnTo>
                  <a:pt x="2240233" y="3657523"/>
                </a:lnTo>
                <a:lnTo>
                  <a:pt x="0" y="365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3558">
            <a:off x="14713928" y="15170"/>
            <a:ext cx="3387426" cy="3235944"/>
          </a:xfrm>
          <a:custGeom>
            <a:avLst/>
            <a:gdLst/>
            <a:ahLst/>
            <a:cxnLst/>
            <a:rect r="r" b="b" t="t" l="l"/>
            <a:pathLst>
              <a:path h="3235944" w="3387426">
                <a:moveTo>
                  <a:pt x="0" y="0"/>
                </a:moveTo>
                <a:lnTo>
                  <a:pt x="3387425" y="0"/>
                </a:lnTo>
                <a:lnTo>
                  <a:pt x="3387425" y="3235944"/>
                </a:lnTo>
                <a:lnTo>
                  <a:pt x="0" y="3235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6" r="0" b="-5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25091">
            <a:off x="15391024" y="6113775"/>
            <a:ext cx="2681033" cy="3461427"/>
          </a:xfrm>
          <a:custGeom>
            <a:avLst/>
            <a:gdLst/>
            <a:ahLst/>
            <a:cxnLst/>
            <a:rect r="r" b="b" t="t" l="l"/>
            <a:pathLst>
              <a:path h="3461427" w="2681033">
                <a:moveTo>
                  <a:pt x="0" y="0"/>
                </a:moveTo>
                <a:lnTo>
                  <a:pt x="2681033" y="0"/>
                </a:lnTo>
                <a:lnTo>
                  <a:pt x="2681033" y="3461427"/>
                </a:lnTo>
                <a:lnTo>
                  <a:pt x="0" y="3461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104775"/>
            <a:ext cx="7163991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WORLD PROBLEM!: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63991" y="3696460"/>
            <a:ext cx="10740371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If a watermelon mass is  2.22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827800"/>
            <a:ext cx="2784799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AND A!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77249" y="6565111"/>
            <a:ext cx="9515253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A pinapple’s mass is 3.87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7489036"/>
            <a:ext cx="5709420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0"/>
              </a:lnSpc>
              <a:spcBef>
                <a:spcPct val="0"/>
              </a:spcBef>
            </a:pPr>
            <a:r>
              <a:rPr lang="en-US" b="true" sz="6100" spc="305">
                <a:solidFill>
                  <a:srgbClr val="000000"/>
                </a:solidFill>
                <a:latin typeface="Barlow Heavy"/>
                <a:ea typeface="Barlow Heavy"/>
                <a:cs typeface="Barlow Heavy"/>
                <a:sym typeface="Barlow Heavy"/>
              </a:rPr>
              <a:t>What is the total of both?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131742">
            <a:off x="6889271" y="521670"/>
            <a:ext cx="2240233" cy="3657523"/>
          </a:xfrm>
          <a:custGeom>
            <a:avLst/>
            <a:gdLst/>
            <a:ahLst/>
            <a:cxnLst/>
            <a:rect r="r" b="b" t="t" l="l"/>
            <a:pathLst>
              <a:path h="3657523" w="2240233">
                <a:moveTo>
                  <a:pt x="0" y="0"/>
                </a:moveTo>
                <a:lnTo>
                  <a:pt x="2240233" y="0"/>
                </a:lnTo>
                <a:lnTo>
                  <a:pt x="2240233" y="3657523"/>
                </a:lnTo>
                <a:lnTo>
                  <a:pt x="0" y="365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014888">
            <a:off x="3849264" y="4260748"/>
            <a:ext cx="2586407" cy="4222705"/>
          </a:xfrm>
          <a:custGeom>
            <a:avLst/>
            <a:gdLst/>
            <a:ahLst/>
            <a:cxnLst/>
            <a:rect r="r" b="b" t="t" l="l"/>
            <a:pathLst>
              <a:path h="4222705" w="2586407">
                <a:moveTo>
                  <a:pt x="0" y="0"/>
                </a:moveTo>
                <a:lnTo>
                  <a:pt x="2586407" y="0"/>
                </a:lnTo>
                <a:lnTo>
                  <a:pt x="2586407" y="4222705"/>
                </a:lnTo>
                <a:lnTo>
                  <a:pt x="0" y="4222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236369">
            <a:off x="7178749" y="7079107"/>
            <a:ext cx="2240233" cy="3657523"/>
          </a:xfrm>
          <a:custGeom>
            <a:avLst/>
            <a:gdLst/>
            <a:ahLst/>
            <a:cxnLst/>
            <a:rect r="r" b="b" t="t" l="l"/>
            <a:pathLst>
              <a:path h="3657523" w="2240233">
                <a:moveTo>
                  <a:pt x="0" y="0"/>
                </a:moveTo>
                <a:lnTo>
                  <a:pt x="2240233" y="0"/>
                </a:lnTo>
                <a:lnTo>
                  <a:pt x="2240233" y="3657524"/>
                </a:lnTo>
                <a:lnTo>
                  <a:pt x="0" y="3657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57266"/>
            <a:ext cx="6910649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Answer here!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E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92339">
            <a:off x="11942052" y="1761848"/>
            <a:ext cx="5990383" cy="5609177"/>
          </a:xfrm>
          <a:custGeom>
            <a:avLst/>
            <a:gdLst/>
            <a:ahLst/>
            <a:cxnLst/>
            <a:rect r="r" b="b" t="t" l="l"/>
            <a:pathLst>
              <a:path h="5609177" w="5990383">
                <a:moveTo>
                  <a:pt x="0" y="0"/>
                </a:moveTo>
                <a:lnTo>
                  <a:pt x="5990383" y="0"/>
                </a:lnTo>
                <a:lnTo>
                  <a:pt x="5990383" y="5609177"/>
                </a:lnTo>
                <a:lnTo>
                  <a:pt x="0" y="5609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18946">
            <a:off x="-204463" y="1728443"/>
            <a:ext cx="5990383" cy="5609177"/>
          </a:xfrm>
          <a:custGeom>
            <a:avLst/>
            <a:gdLst/>
            <a:ahLst/>
            <a:cxnLst/>
            <a:rect r="r" b="b" t="t" l="l"/>
            <a:pathLst>
              <a:path h="5609177" w="5990383">
                <a:moveTo>
                  <a:pt x="0" y="0"/>
                </a:moveTo>
                <a:lnTo>
                  <a:pt x="5990383" y="0"/>
                </a:lnTo>
                <a:lnTo>
                  <a:pt x="5990383" y="5609178"/>
                </a:lnTo>
                <a:lnTo>
                  <a:pt x="0" y="5609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50245" y="8512"/>
            <a:ext cx="9846230" cy="8081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Done By: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Nai Abu-Dahia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Yasmeen Al-Fauri</a:t>
            </a:r>
          </a:p>
          <a:p>
            <a:pPr algn="ctr">
              <a:lnSpc>
                <a:spcPts val="1288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DAG50UUfMNw</dc:identifier>
  <dcterms:modified xsi:type="dcterms:W3CDTF">2011-08-01T06:04:30Z</dcterms:modified>
  <cp:revision>1</cp:revision>
  <dc:title>math</dc:title>
</cp:coreProperties>
</file>