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EE22AE-C8F3-4C4D-9135-7AE935FB1CAD}" v="22" dt="2025-11-29T19:10:34.9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wsan E. Al-Zumout" userId="96fcb98b-d6a6-4c56-8ccb-68d698a99775" providerId="ADAL" clId="{D3EE22AE-C8F3-4C4D-9135-7AE935FB1CAD}"/>
    <pc:docChg chg="undo redo custSel addSld modSld sldOrd modMainMaster">
      <pc:chgData name="Sawsan E. Al-Zumout" userId="96fcb98b-d6a6-4c56-8ccb-68d698a99775" providerId="ADAL" clId="{D3EE22AE-C8F3-4C4D-9135-7AE935FB1CAD}" dt="2025-11-29T19:42:58.235" v="1188" actId="20577"/>
      <pc:docMkLst>
        <pc:docMk/>
      </pc:docMkLst>
      <pc:sldChg chg="addSp delSp modSp new mod setBg">
        <pc:chgData name="Sawsan E. Al-Zumout" userId="96fcb98b-d6a6-4c56-8ccb-68d698a99775" providerId="ADAL" clId="{D3EE22AE-C8F3-4C4D-9135-7AE935FB1CAD}" dt="2025-11-29T18:15:40.591" v="157" actId="14100"/>
        <pc:sldMkLst>
          <pc:docMk/>
          <pc:sldMk cId="4077403964" sldId="256"/>
        </pc:sldMkLst>
        <pc:spChg chg="mod ord">
          <ac:chgData name="Sawsan E. Al-Zumout" userId="96fcb98b-d6a6-4c56-8ccb-68d698a99775" providerId="ADAL" clId="{D3EE22AE-C8F3-4C4D-9135-7AE935FB1CAD}" dt="2025-11-29T18:15:40.591" v="157" actId="14100"/>
          <ac:spMkLst>
            <pc:docMk/>
            <pc:sldMk cId="4077403964" sldId="256"/>
            <ac:spMk id="2" creationId="{64269B43-2B80-8CB7-CE44-0DCB47A1759D}"/>
          </ac:spMkLst>
        </pc:spChg>
        <pc:spChg chg="mod">
          <ac:chgData name="Sawsan E. Al-Zumout" userId="96fcb98b-d6a6-4c56-8ccb-68d698a99775" providerId="ADAL" clId="{D3EE22AE-C8F3-4C4D-9135-7AE935FB1CAD}" dt="2025-11-29T18:15:23.719" v="153" actId="403"/>
          <ac:spMkLst>
            <pc:docMk/>
            <pc:sldMk cId="4077403964" sldId="256"/>
            <ac:spMk id="3" creationId="{F7E51E88-6A33-A9A7-7680-268D75A0AA26}"/>
          </ac:spMkLst>
        </pc:spChg>
        <pc:spChg chg="add del">
          <ac:chgData name="Sawsan E. Al-Zumout" userId="96fcb98b-d6a6-4c56-8ccb-68d698a99775" providerId="ADAL" clId="{D3EE22AE-C8F3-4C4D-9135-7AE935FB1CAD}" dt="2025-11-29T18:07:55.135" v="130" actId="26606"/>
          <ac:spMkLst>
            <pc:docMk/>
            <pc:sldMk cId="4077403964" sldId="256"/>
            <ac:spMk id="8" creationId="{2783C067-F8BF-4755-B516-8A0CD74CF60C}"/>
          </ac:spMkLst>
        </pc:spChg>
        <pc:spChg chg="add del">
          <ac:chgData name="Sawsan E. Al-Zumout" userId="96fcb98b-d6a6-4c56-8ccb-68d698a99775" providerId="ADAL" clId="{D3EE22AE-C8F3-4C4D-9135-7AE935FB1CAD}" dt="2025-11-29T18:07:55.135" v="130" actId="26606"/>
          <ac:spMkLst>
            <pc:docMk/>
            <pc:sldMk cId="4077403964" sldId="256"/>
            <ac:spMk id="10" creationId="{2ED796EC-E7FF-46DB-B912-FB08BF12AA6E}"/>
          </ac:spMkLst>
        </pc:spChg>
        <pc:spChg chg="add del">
          <ac:chgData name="Sawsan E. Al-Zumout" userId="96fcb98b-d6a6-4c56-8ccb-68d698a99775" providerId="ADAL" clId="{D3EE22AE-C8F3-4C4D-9135-7AE935FB1CAD}" dt="2025-11-29T18:07:55.135" v="130" actId="26606"/>
          <ac:spMkLst>
            <pc:docMk/>
            <pc:sldMk cId="4077403964" sldId="256"/>
            <ac:spMk id="12" creationId="{549A2DAB-B431-487D-95AD-BB0FECB49E57}"/>
          </ac:spMkLst>
        </pc:spChg>
        <pc:spChg chg="add del">
          <ac:chgData name="Sawsan E. Al-Zumout" userId="96fcb98b-d6a6-4c56-8ccb-68d698a99775" providerId="ADAL" clId="{D3EE22AE-C8F3-4C4D-9135-7AE935FB1CAD}" dt="2025-11-29T18:07:55.135" v="130" actId="26606"/>
          <ac:spMkLst>
            <pc:docMk/>
            <pc:sldMk cId="4077403964" sldId="256"/>
            <ac:spMk id="14" creationId="{0819F787-32B4-46A8-BC57-C6571BCEE243}"/>
          </ac:spMkLst>
        </pc:spChg>
        <pc:spChg chg="add">
          <ac:chgData name="Sawsan E. Al-Zumout" userId="96fcb98b-d6a6-4c56-8ccb-68d698a99775" providerId="ADAL" clId="{D3EE22AE-C8F3-4C4D-9135-7AE935FB1CAD}" dt="2025-11-29T18:13:38.474" v="146" actId="26606"/>
          <ac:spMkLst>
            <pc:docMk/>
            <pc:sldMk cId="4077403964" sldId="256"/>
            <ac:spMk id="1031" creationId="{AA330523-F25B-4007-B3E5-ABB5637D160A}"/>
          </ac:spMkLst>
        </pc:spChg>
        <pc:picChg chg="add mod">
          <ac:chgData name="Sawsan E. Al-Zumout" userId="96fcb98b-d6a6-4c56-8ccb-68d698a99775" providerId="ADAL" clId="{D3EE22AE-C8F3-4C4D-9135-7AE935FB1CAD}" dt="2025-11-29T18:13:38.474" v="146" actId="26606"/>
          <ac:picMkLst>
            <pc:docMk/>
            <pc:sldMk cId="4077403964" sldId="256"/>
            <ac:picMk id="1026" creationId="{A0785F9D-9F0E-85AA-E8EF-31AF915F5FA5}"/>
          </ac:picMkLst>
        </pc:picChg>
        <pc:cxnChg chg="add del">
          <ac:chgData name="Sawsan E. Al-Zumout" userId="96fcb98b-d6a6-4c56-8ccb-68d698a99775" providerId="ADAL" clId="{D3EE22AE-C8F3-4C4D-9135-7AE935FB1CAD}" dt="2025-11-29T18:07:55.135" v="130" actId="26606"/>
          <ac:cxnSpMkLst>
            <pc:docMk/>
            <pc:sldMk cId="4077403964" sldId="256"/>
            <ac:cxnSpMk id="16" creationId="{C5ECDEE1-7093-418F-9CF5-24EEB115C1C1}"/>
          </ac:cxnSpMkLst>
        </pc:cxnChg>
        <pc:cxnChg chg="add del">
          <ac:chgData name="Sawsan E. Al-Zumout" userId="96fcb98b-d6a6-4c56-8ccb-68d698a99775" providerId="ADAL" clId="{D3EE22AE-C8F3-4C4D-9135-7AE935FB1CAD}" dt="2025-11-29T18:07:55.135" v="130" actId="26606"/>
          <ac:cxnSpMkLst>
            <pc:docMk/>
            <pc:sldMk cId="4077403964" sldId="256"/>
            <ac:cxnSpMk id="18" creationId="{045062AF-EB11-4651-BC4A-4DA21768DE8E}"/>
          </ac:cxnSpMkLst>
        </pc:cxnChg>
      </pc:sldChg>
      <pc:sldChg chg="addSp delSp modSp new mod chgLayout">
        <pc:chgData name="Sawsan E. Al-Zumout" userId="96fcb98b-d6a6-4c56-8ccb-68d698a99775" providerId="ADAL" clId="{D3EE22AE-C8F3-4C4D-9135-7AE935FB1CAD}" dt="2025-11-29T19:40:55.395" v="1171" actId="20577"/>
        <pc:sldMkLst>
          <pc:docMk/>
          <pc:sldMk cId="2650608750" sldId="257"/>
        </pc:sldMkLst>
        <pc:spChg chg="del">
          <ac:chgData name="Sawsan E. Al-Zumout" userId="96fcb98b-d6a6-4c56-8ccb-68d698a99775" providerId="ADAL" clId="{D3EE22AE-C8F3-4C4D-9135-7AE935FB1CAD}" dt="2025-11-29T17:59:21.723" v="68" actId="478"/>
          <ac:spMkLst>
            <pc:docMk/>
            <pc:sldMk cId="2650608750" sldId="257"/>
            <ac:spMk id="2" creationId="{74DA256F-D42B-6A9A-CFCF-4E772ED19143}"/>
          </ac:spMkLst>
        </pc:spChg>
        <pc:spChg chg="mod ord">
          <ac:chgData name="Sawsan E. Al-Zumout" userId="96fcb98b-d6a6-4c56-8ccb-68d698a99775" providerId="ADAL" clId="{D3EE22AE-C8F3-4C4D-9135-7AE935FB1CAD}" dt="2025-11-29T19:40:55.395" v="1171" actId="20577"/>
          <ac:spMkLst>
            <pc:docMk/>
            <pc:sldMk cId="2650608750" sldId="257"/>
            <ac:spMk id="3" creationId="{D92B7B04-3848-C93F-2EFF-8ACE3569963B}"/>
          </ac:spMkLst>
        </pc:spChg>
        <pc:spChg chg="add mod ord">
          <ac:chgData name="Sawsan E. Al-Zumout" userId="96fcb98b-d6a6-4c56-8ccb-68d698a99775" providerId="ADAL" clId="{D3EE22AE-C8F3-4C4D-9135-7AE935FB1CAD}" dt="2025-11-29T18:10:15.328" v="136"/>
          <ac:spMkLst>
            <pc:docMk/>
            <pc:sldMk cId="2650608750" sldId="257"/>
            <ac:spMk id="4" creationId="{8452E3C5-7546-B3E0-151E-C36302BA7A63}"/>
          </ac:spMkLst>
        </pc:spChg>
      </pc:sldChg>
      <pc:sldChg chg="addSp modSp add mod chgLayout">
        <pc:chgData name="Sawsan E. Al-Zumout" userId="96fcb98b-d6a6-4c56-8ccb-68d698a99775" providerId="ADAL" clId="{D3EE22AE-C8F3-4C4D-9135-7AE935FB1CAD}" dt="2025-11-29T19:42:58.235" v="1188" actId="20577"/>
        <pc:sldMkLst>
          <pc:docMk/>
          <pc:sldMk cId="3966943253" sldId="258"/>
        </pc:sldMkLst>
        <pc:spChg chg="add mod ord">
          <ac:chgData name="Sawsan E. Al-Zumout" userId="96fcb98b-d6a6-4c56-8ccb-68d698a99775" providerId="ADAL" clId="{D3EE22AE-C8F3-4C4D-9135-7AE935FB1CAD}" dt="2025-11-29T18:27:39.615" v="187" actId="20577"/>
          <ac:spMkLst>
            <pc:docMk/>
            <pc:sldMk cId="3966943253" sldId="258"/>
            <ac:spMk id="2" creationId="{0C68184D-E59C-A114-A93B-FFEDBCD88286}"/>
          </ac:spMkLst>
        </pc:spChg>
        <pc:spChg chg="mod ord">
          <ac:chgData name="Sawsan E. Al-Zumout" userId="96fcb98b-d6a6-4c56-8ccb-68d698a99775" providerId="ADAL" clId="{D3EE22AE-C8F3-4C4D-9135-7AE935FB1CAD}" dt="2025-11-29T19:42:58.235" v="1188" actId="20577"/>
          <ac:spMkLst>
            <pc:docMk/>
            <pc:sldMk cId="3966943253" sldId="258"/>
            <ac:spMk id="3" creationId="{DC8E5445-5F31-0AA1-5816-F9304944DF13}"/>
          </ac:spMkLst>
        </pc:spChg>
      </pc:sldChg>
      <pc:sldChg chg="addSp modSp add mod chgLayout">
        <pc:chgData name="Sawsan E. Al-Zumout" userId="96fcb98b-d6a6-4c56-8ccb-68d698a99775" providerId="ADAL" clId="{D3EE22AE-C8F3-4C4D-9135-7AE935FB1CAD}" dt="2025-11-29T19:22:14.187" v="962" actId="20577"/>
        <pc:sldMkLst>
          <pc:docMk/>
          <pc:sldMk cId="43780764" sldId="259"/>
        </pc:sldMkLst>
        <pc:spChg chg="add mod ord">
          <ac:chgData name="Sawsan E. Al-Zumout" userId="96fcb98b-d6a6-4c56-8ccb-68d698a99775" providerId="ADAL" clId="{D3EE22AE-C8F3-4C4D-9135-7AE935FB1CAD}" dt="2025-11-29T18:10:15.328" v="136"/>
          <ac:spMkLst>
            <pc:docMk/>
            <pc:sldMk cId="43780764" sldId="259"/>
            <ac:spMk id="2" creationId="{9B608C23-5974-C086-B1B7-9385B769600E}"/>
          </ac:spMkLst>
        </pc:spChg>
        <pc:spChg chg="mod ord">
          <ac:chgData name="Sawsan E. Al-Zumout" userId="96fcb98b-d6a6-4c56-8ccb-68d698a99775" providerId="ADAL" clId="{D3EE22AE-C8F3-4C4D-9135-7AE935FB1CAD}" dt="2025-11-29T19:22:14.187" v="962" actId="20577"/>
          <ac:spMkLst>
            <pc:docMk/>
            <pc:sldMk cId="43780764" sldId="259"/>
            <ac:spMk id="3" creationId="{CD96FC08-A169-E71E-25F6-3D2BE8975870}"/>
          </ac:spMkLst>
        </pc:spChg>
      </pc:sldChg>
      <pc:sldChg chg="addSp modSp add mod ord chgLayout">
        <pc:chgData name="Sawsan E. Al-Zumout" userId="96fcb98b-d6a6-4c56-8ccb-68d698a99775" providerId="ADAL" clId="{D3EE22AE-C8F3-4C4D-9135-7AE935FB1CAD}" dt="2025-11-29T19:21:59.222" v="960" actId="20577"/>
        <pc:sldMkLst>
          <pc:docMk/>
          <pc:sldMk cId="182712915" sldId="260"/>
        </pc:sldMkLst>
        <pc:spChg chg="add mod ord">
          <ac:chgData name="Sawsan E. Al-Zumout" userId="96fcb98b-d6a6-4c56-8ccb-68d698a99775" providerId="ADAL" clId="{D3EE22AE-C8F3-4C4D-9135-7AE935FB1CAD}" dt="2025-11-29T18:10:15.328" v="136"/>
          <ac:spMkLst>
            <pc:docMk/>
            <pc:sldMk cId="182712915" sldId="260"/>
            <ac:spMk id="2" creationId="{38117C03-1C64-0FAC-0840-330AB06442CB}"/>
          </ac:spMkLst>
        </pc:spChg>
        <pc:spChg chg="mod ord">
          <ac:chgData name="Sawsan E. Al-Zumout" userId="96fcb98b-d6a6-4c56-8ccb-68d698a99775" providerId="ADAL" clId="{D3EE22AE-C8F3-4C4D-9135-7AE935FB1CAD}" dt="2025-11-29T19:21:59.222" v="960" actId="20577"/>
          <ac:spMkLst>
            <pc:docMk/>
            <pc:sldMk cId="182712915" sldId="260"/>
            <ac:spMk id="3" creationId="{A800EB20-0FA5-F624-1F7B-7996E6DD7E6E}"/>
          </ac:spMkLst>
        </pc:spChg>
      </pc:sldChg>
      <pc:sldMasterChg chg="addSp">
        <pc:chgData name="Sawsan E. Al-Zumout" userId="96fcb98b-d6a6-4c56-8ccb-68d698a99775" providerId="ADAL" clId="{D3EE22AE-C8F3-4C4D-9135-7AE935FB1CAD}" dt="2025-11-29T18:07:16.223" v="127"/>
        <pc:sldMasterMkLst>
          <pc:docMk/>
          <pc:sldMasterMk cId="4281445319" sldId="2147483660"/>
        </pc:sldMasterMkLst>
        <pc:spChg chg="add">
          <ac:chgData name="Sawsan E. Al-Zumout" userId="96fcb98b-d6a6-4c56-8ccb-68d698a99775" providerId="ADAL" clId="{D3EE22AE-C8F3-4C4D-9135-7AE935FB1CAD}" dt="2025-11-29T18:07:16.223" v="127"/>
          <ac:spMkLst>
            <pc:docMk/>
            <pc:sldMasterMk cId="4281445319" sldId="2147483660"/>
            <ac:spMk id="8" creationId="{8C217C78-A8AD-2B04-800C-74611979B893}"/>
          </ac:spMkLst>
        </pc:spChg>
      </pc:sldMasterChg>
      <pc:sldMasterChg chg="addSp">
        <pc:chgData name="Sawsan E. Al-Zumout" userId="96fcb98b-d6a6-4c56-8ccb-68d698a99775" providerId="ADAL" clId="{D3EE22AE-C8F3-4C4D-9135-7AE935FB1CAD}" dt="2025-11-29T18:08:24.861" v="131"/>
        <pc:sldMasterMkLst>
          <pc:docMk/>
          <pc:sldMasterMk cId="834070588" sldId="2147483677"/>
        </pc:sldMasterMkLst>
        <pc:spChg chg="add">
          <ac:chgData name="Sawsan E. Al-Zumout" userId="96fcb98b-d6a6-4c56-8ccb-68d698a99775" providerId="ADAL" clId="{D3EE22AE-C8F3-4C4D-9135-7AE935FB1CAD}" dt="2025-11-29T18:08:24.861" v="131"/>
          <ac:spMkLst>
            <pc:docMk/>
            <pc:sldMasterMk cId="834070588" sldId="2147483677"/>
            <ac:spMk id="9" creationId="{9210FCA0-CC6C-1BAD-5B01-2467828862DE}"/>
          </ac:spMkLst>
        </pc:spChg>
      </pc:sldMasterChg>
      <pc:sldMasterChg chg="addSp">
        <pc:chgData name="Sawsan E. Al-Zumout" userId="96fcb98b-d6a6-4c56-8ccb-68d698a99775" providerId="ADAL" clId="{D3EE22AE-C8F3-4C4D-9135-7AE935FB1CAD}" dt="2025-11-29T18:08:53.765" v="133"/>
        <pc:sldMasterMkLst>
          <pc:docMk/>
          <pc:sldMasterMk cId="1556720741" sldId="2147483689"/>
        </pc:sldMasterMkLst>
        <pc:spChg chg="add">
          <ac:chgData name="Sawsan E. Al-Zumout" userId="96fcb98b-d6a6-4c56-8ccb-68d698a99775" providerId="ADAL" clId="{D3EE22AE-C8F3-4C4D-9135-7AE935FB1CAD}" dt="2025-11-29T18:08:53.765" v="133"/>
          <ac:spMkLst>
            <pc:docMk/>
            <pc:sldMasterMk cId="1556720741" sldId="2147483689"/>
            <ac:spMk id="8" creationId="{EF1D37FA-173B-EF0E-3642-6CE6BFF839EC}"/>
          </ac:spMkLst>
        </pc:spChg>
      </pc:sldMasterChg>
      <pc:sldMasterChg chg="addSp">
        <pc:chgData name="Sawsan E. Al-Zumout" userId="96fcb98b-d6a6-4c56-8ccb-68d698a99775" providerId="ADAL" clId="{D3EE22AE-C8F3-4C4D-9135-7AE935FB1CAD}" dt="2025-11-29T18:09:02.476" v="135"/>
        <pc:sldMasterMkLst>
          <pc:docMk/>
          <pc:sldMasterMk cId="796688212" sldId="2147483706"/>
        </pc:sldMasterMkLst>
        <pc:spChg chg="add">
          <ac:chgData name="Sawsan E. Al-Zumout" userId="96fcb98b-d6a6-4c56-8ccb-68d698a99775" providerId="ADAL" clId="{D3EE22AE-C8F3-4C4D-9135-7AE935FB1CAD}" dt="2025-11-29T18:09:02.476" v="135"/>
          <ac:spMkLst>
            <pc:docMk/>
            <pc:sldMasterMk cId="796688212" sldId="2147483706"/>
            <ac:spMk id="7" creationId="{9C82CEE1-893C-99BF-D4E2-D5B658016F85}"/>
          </ac:spMkLst>
        </pc:spChg>
      </pc:sldMasterChg>
      <pc:sldMasterChg chg="addSp">
        <pc:chgData name="Sawsan E. Al-Zumout" userId="96fcb98b-d6a6-4c56-8ccb-68d698a99775" providerId="ADAL" clId="{D3EE22AE-C8F3-4C4D-9135-7AE935FB1CAD}" dt="2025-11-29T18:10:15.328" v="136"/>
        <pc:sldMasterMkLst>
          <pc:docMk/>
          <pc:sldMasterMk cId="1379010855" sldId="2147483723"/>
        </pc:sldMasterMkLst>
        <pc:spChg chg="add">
          <ac:chgData name="Sawsan E. Al-Zumout" userId="96fcb98b-d6a6-4c56-8ccb-68d698a99775" providerId="ADAL" clId="{D3EE22AE-C8F3-4C4D-9135-7AE935FB1CAD}" dt="2025-11-29T18:10:15.328" v="136"/>
          <ac:spMkLst>
            <pc:docMk/>
            <pc:sldMasterMk cId="1379010855" sldId="2147483723"/>
            <ac:spMk id="8" creationId="{386A74E0-45D7-5907-0A44-F7C4FB41D6C3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54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1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6635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25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9996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78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95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9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9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13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7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8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7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7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C8C15-16FE-4B69-BCCF-6BDBABBFAE13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4221AF-AC0A-4695-AED4-84121C3F2C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6A74E0-45D7-5907-0A44-F7C4FB41D6C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654114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37901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r.wikipedia.org/wiki/%D8%A7%D9%84%D9%82%D8%AF%D8%B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69B43-2B80-8CB7-CE44-0DCB47A175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5957" y="1261331"/>
            <a:ext cx="3816463" cy="3002662"/>
          </a:xfrm>
        </p:spPr>
        <p:txBody>
          <a:bodyPr>
            <a:normAutofit fontScale="90000"/>
          </a:bodyPr>
          <a:lstStyle/>
          <a:p>
            <a:r>
              <a:rPr lang="ar-SA" sz="4400" b="1" dirty="0"/>
              <a:t>تقرير عن حياة القديسة ماري الفونسين  </a:t>
            </a: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E51E88-6A33-A9A7-7680-268D75A0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4374" y="4263992"/>
            <a:ext cx="3498045" cy="132585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ar-JO" b="1" dirty="0"/>
              <a:t>الياس حجازين </a:t>
            </a:r>
          </a:p>
          <a:p>
            <a:pPr>
              <a:lnSpc>
                <a:spcPct val="90000"/>
              </a:lnSpc>
            </a:pPr>
            <a:r>
              <a:rPr lang="ar-JO" b="1" dirty="0"/>
              <a:t>الخامس (د)</a:t>
            </a:r>
          </a:p>
          <a:p>
            <a:pPr>
              <a:lnSpc>
                <a:spcPct val="90000"/>
              </a:lnSpc>
            </a:pPr>
            <a:endParaRPr lang="ar-JO" b="1" dirty="0"/>
          </a:p>
          <a:p>
            <a:pPr>
              <a:lnSpc>
                <a:spcPct val="90000"/>
              </a:lnSpc>
            </a:pPr>
            <a:r>
              <a:rPr lang="ar-JO" b="1" dirty="0"/>
              <a:t>لمادة التربية الدينية المسيحية</a:t>
            </a:r>
            <a:endParaRPr lang="en-US" b="1" dirty="0"/>
          </a:p>
        </p:txBody>
      </p:sp>
      <p:sp>
        <p:nvSpPr>
          <p:cNvPr id="1031" name="Isosceles Triangle 1030">
            <a:extLst>
              <a:ext uri="{FF2B5EF4-FFF2-40B4-BE49-F238E27FC236}">
                <a16:creationId xmlns:a16="http://schemas.microsoft.com/office/drawing/2014/main" id="{AA330523-F25B-4007-B3E5-ABB5637D1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26" name="Picture 2" descr="Latin - 19 تشرين الثاني، القدّيسة ماري الفونسين غطّاس ...">
            <a:extLst>
              <a:ext uri="{FF2B5EF4-FFF2-40B4-BE49-F238E27FC236}">
                <a16:creationId xmlns:a16="http://schemas.microsoft.com/office/drawing/2014/main" id="{A0785F9D-9F0E-85AA-E8EF-31AF915F5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03" y="1301564"/>
            <a:ext cx="4887354" cy="425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40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D0549-D6F1-C07B-C383-791B83A50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7C03-1C64-0FAC-0840-330AB0644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1) من هي القديسة ماري ألفونسين 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0EB20-0FA5-F624-1F7B-7996E6DD7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8679"/>
            <a:ext cx="8596668" cy="4912242"/>
          </a:xfrm>
        </p:spPr>
        <p:txBody>
          <a:bodyPr>
            <a:normAutofit/>
          </a:bodyPr>
          <a:lstStyle/>
          <a:p>
            <a:pPr algn="r" rtl="1"/>
            <a:r>
              <a:rPr lang="ar-SA" dirty="0"/>
              <a:t>أين ولدت</a:t>
            </a:r>
            <a:r>
              <a:rPr lang="ar-JO" dirty="0"/>
              <a:t>؟ </a:t>
            </a:r>
          </a:p>
          <a:p>
            <a:pPr marL="0" indent="0" algn="r" rtl="1">
              <a:buNone/>
            </a:pPr>
            <a:r>
              <a:rPr lang="ar-JO" dirty="0"/>
              <a:t>ولدت في </a:t>
            </a:r>
            <a:r>
              <a:rPr lang="ar-JO" dirty="0">
                <a:hlinkClick r:id="rId2" tooltip="القدس"/>
              </a:rPr>
              <a:t>القدس</a:t>
            </a:r>
            <a:r>
              <a:rPr lang="ar-JO" dirty="0"/>
              <a:t> باسم سلطانة.</a:t>
            </a:r>
          </a:p>
          <a:p>
            <a:pPr algn="r" rtl="1"/>
            <a:endParaRPr lang="ar-JO" dirty="0"/>
          </a:p>
          <a:p>
            <a:pPr algn="r" rtl="1"/>
            <a:r>
              <a:rPr lang="ar-SA" dirty="0"/>
              <a:t>متى ولدت ؟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SA" dirty="0"/>
              <a:t>ولدت</a:t>
            </a:r>
            <a:r>
              <a:rPr lang="ar-JO" dirty="0"/>
              <a:t> في 4 اكتوبر</a:t>
            </a:r>
            <a:r>
              <a:rPr lang="ar-SA" dirty="0"/>
              <a:t> </a:t>
            </a:r>
            <a:r>
              <a:rPr lang="ar-JO" dirty="0"/>
              <a:t>عام 1843.</a:t>
            </a:r>
          </a:p>
          <a:p>
            <a:pPr algn="r" rtl="1"/>
            <a:endParaRPr lang="ar-JO" dirty="0"/>
          </a:p>
          <a:p>
            <a:pPr algn="r" rtl="1"/>
            <a:r>
              <a:rPr lang="ar-SA" dirty="0"/>
              <a:t>ماذا كانت تحب أن تعمل وهي صغيرة ؟ </a:t>
            </a:r>
            <a:endParaRPr lang="ar-JO" dirty="0"/>
          </a:p>
          <a:p>
            <a:pPr marL="0" indent="0" algn="r" rtl="1">
              <a:buNone/>
            </a:pPr>
            <a:r>
              <a:rPr lang="ar-JO" dirty="0"/>
              <a:t>الصلاة بالاضافة الى مساعدتها لوالدتها في الاعمال المنزلية و رعايتها لاخوتها الصغار.</a:t>
            </a:r>
          </a:p>
          <a:p>
            <a:pPr algn="r" rtl="1"/>
            <a:endParaRPr lang="ar-JO" dirty="0"/>
          </a:p>
          <a:p>
            <a:pPr algn="r" rtl="1"/>
            <a:r>
              <a:rPr lang="ar-SA" dirty="0"/>
              <a:t>لماذا قررت أن تصبح راهبة؟ </a:t>
            </a:r>
            <a:endParaRPr lang="ar-JO" dirty="0"/>
          </a:p>
          <a:p>
            <a:pPr marL="0" indent="0" algn="r" rtl="1">
              <a:buNone/>
            </a:pPr>
            <a:r>
              <a:rPr lang="ar-JO" dirty="0"/>
              <a:t>لانها شعرت بدعوة الهية عميقة و رغبة في تكريس حياتها لخدمة الله.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12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52E3C5-7546-B3E0-151E-C36302BA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2) خدمتها وإيمانها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B7B04-3848-C93F-2EFF-8ACE35699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3619"/>
            <a:ext cx="8596668" cy="4933507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SA" dirty="0"/>
              <a:t>كيف كانت تخدم الناس والكنيسة ؟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الناس: التعليم و التوجيه. </a:t>
            </a:r>
          </a:p>
          <a:p>
            <a:pPr marL="0" indent="0" algn="r" rtl="1">
              <a:buNone/>
            </a:pPr>
            <a:r>
              <a:rPr lang="ar-JO" dirty="0"/>
              <a:t>الكنيسة: التفاني في خدمة الله و تأسيس رهبنة جديدة.</a:t>
            </a:r>
          </a:p>
          <a:p>
            <a:pPr algn="r" rtl="1"/>
            <a:endParaRPr lang="en-US" dirty="0"/>
          </a:p>
          <a:p>
            <a:pPr algn="r" rtl="1"/>
            <a:r>
              <a:rPr lang="ar-SA" dirty="0"/>
              <a:t>ما اسم الرهبنة التي أسستها ؟</a:t>
            </a:r>
            <a:r>
              <a:rPr lang="ar-JO" dirty="0"/>
              <a:t> </a:t>
            </a:r>
            <a:r>
              <a:rPr lang="ar-SA" dirty="0"/>
              <a:t>ولماذا أسستها ؟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أسست "رهبنة الوردية المقدسة" أستجابة لرؤى السيدة العذراء التي طلبت منها تأسيس رهبانية لتعليم الفتيات العربيات و نقل تعاليم الانجيل لهن.</a:t>
            </a:r>
          </a:p>
          <a:p>
            <a:pPr algn="r" rtl="1"/>
            <a:endParaRPr lang="en-US" dirty="0"/>
          </a:p>
          <a:p>
            <a:pPr algn="r" rtl="1"/>
            <a:r>
              <a:rPr lang="ar-SA" dirty="0"/>
              <a:t>كيف كانت علاقتها بمريم العذراء ؟  </a:t>
            </a:r>
            <a:endParaRPr lang="ar-JO" dirty="0"/>
          </a:p>
          <a:p>
            <a:pPr marL="0" indent="0" algn="r" rtl="1">
              <a:buNone/>
            </a:pPr>
            <a:r>
              <a:rPr lang="ar-JO" dirty="0"/>
              <a:t>عميقة جدا و ظهرت لها العذراء أكثر من مرة.</a:t>
            </a:r>
          </a:p>
          <a:p>
            <a:pPr algn="r" rtl="1"/>
            <a:endParaRPr lang="en-US" dirty="0"/>
          </a:p>
          <a:p>
            <a:pPr algn="r" rtl="1"/>
            <a:r>
              <a:rPr lang="ar-SA" dirty="0"/>
              <a:t>ما الصفات التي كانت تميزها ؟  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المحبة, التواضع, الصمت, البذل و العطاء.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0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9FB74-52D9-98C7-800D-873B2A32B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C23-5974-C086-B1B7-9385B7696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3) أقوالها وأفكارها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6FC08-A169-E71E-25F6-3D2BE8975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/>
              <a:t>اذكر قولاً أعجبك من أقوال القديسة ماري ألفونسين ؟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"يجب أن نمتلك فضيلة عظيمة لكي نعطي منها للآخرين".</a:t>
            </a:r>
          </a:p>
          <a:p>
            <a:pPr algn="r" rtl="1"/>
            <a:endParaRPr lang="en-US" dirty="0"/>
          </a:p>
          <a:p>
            <a:pPr algn="r" rtl="1"/>
            <a:r>
              <a:rPr lang="ar-SA" dirty="0"/>
              <a:t>كيف يمكن أن تطبق هذا القول في حياتك اليومية ؟</a:t>
            </a:r>
            <a:endParaRPr lang="ar-JO" dirty="0"/>
          </a:p>
          <a:p>
            <a:pPr marL="0" indent="0" algn="r" rtl="1">
              <a:buNone/>
            </a:pPr>
            <a:r>
              <a:rPr lang="ar-JO" dirty="0"/>
              <a:t>عندما يكون قلبي مليء بالخير أستطيع أن أساعد الاخرين.</a:t>
            </a:r>
            <a:endParaRPr lang="en-US" dirty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0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71F98-91DF-5A7F-9BAE-6359663D7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184D-E59C-A114-A93B-FFEDBCD88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4 ) ا</a:t>
            </a:r>
            <a:r>
              <a:rPr lang="ar-JO" dirty="0"/>
              <a:t>ل</a:t>
            </a:r>
            <a:r>
              <a:rPr lang="ar-SA" dirty="0"/>
              <a:t>تطبيق الشخصي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E5445-5F31-0AA1-5816-F9304944D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/>
              <a:t>ماذا تعلمت من حياة القديسة ماري ألفونسين ؟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/>
              <a:t>البذل و العطاء و أن </a:t>
            </a:r>
            <a:r>
              <a:rPr lang="ar-JO" dirty="0"/>
              <a:t>أومن بالله و أن أواظب على الصلاة.</a:t>
            </a:r>
          </a:p>
          <a:p>
            <a:pPr algn="r" rtl="1"/>
            <a:endParaRPr lang="en-US" dirty="0"/>
          </a:p>
          <a:p>
            <a:pPr algn="r" rtl="1"/>
            <a:r>
              <a:rPr lang="ar-SA" dirty="0"/>
              <a:t>لو كنت مكانها كيف كنت ستخدم الرب ؟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أنشر رسالته و أعرّف الناس على الله و أدعوهم للأيمان.</a:t>
            </a:r>
          </a:p>
          <a:p>
            <a:pPr algn="r" rtl="1"/>
            <a:endParaRPr lang="en-US" dirty="0"/>
          </a:p>
          <a:p>
            <a:pPr algn="r" rtl="1"/>
            <a:r>
              <a:rPr lang="ar-SA" dirty="0"/>
              <a:t>ما أكثر شيء أعجبك في شخصيتها ؟</a:t>
            </a:r>
            <a:r>
              <a:rPr lang="ar-JO" dirty="0"/>
              <a:t> </a:t>
            </a:r>
          </a:p>
          <a:p>
            <a:pPr marL="0" indent="0" algn="r" rtl="1">
              <a:buNone/>
            </a:pPr>
            <a:r>
              <a:rPr lang="ar-JO" dirty="0"/>
              <a:t>محبتها و بذلها لنفسها و العلاقة العميقة مع مريم العذراء.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9432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287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</vt:lpstr>
      <vt:lpstr>تقرير عن حياة القديسة ماري الفونسين   </vt:lpstr>
      <vt:lpstr>1) من هي القديسة ماري ألفونسين ؟</vt:lpstr>
      <vt:lpstr>2) خدمتها وإيمانها :</vt:lpstr>
      <vt:lpstr>3) أقوالها وأفكارها :</vt:lpstr>
      <vt:lpstr>4 ) التطبيق الشخصي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Sawsan E. Al-Zumout</dc:creator>
  <cp:lastModifiedBy>Sawsan E. Al-Zumout</cp:lastModifiedBy>
  <cp:revision>1</cp:revision>
  <dcterms:created xsi:type="dcterms:W3CDTF">2025-11-29T17:56:32Z</dcterms:created>
  <dcterms:modified xsi:type="dcterms:W3CDTF">2025-11-29T19:43:03Z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8209d14-df88-4a4f-8f08-4fa5970e7a5c_Enabled">
    <vt:lpwstr>true</vt:lpwstr>
  </property>
  <property fmtid="{D5CDD505-2E9C-101B-9397-08002B2CF9AE}" pid="3" name="MSIP_Label_48209d14-df88-4a4f-8f08-4fa5970e7a5c_SetDate">
    <vt:lpwstr>2025-11-29T17:56:41Z</vt:lpwstr>
  </property>
  <property fmtid="{D5CDD505-2E9C-101B-9397-08002B2CF9AE}" pid="4" name="MSIP_Label_48209d14-df88-4a4f-8f08-4fa5970e7a5c_Method">
    <vt:lpwstr>Standard</vt:lpwstr>
  </property>
  <property fmtid="{D5CDD505-2E9C-101B-9397-08002B2CF9AE}" pid="5" name="MSIP_Label_48209d14-df88-4a4f-8f08-4fa5970e7a5c_Name">
    <vt:lpwstr>Confidential Default</vt:lpwstr>
  </property>
  <property fmtid="{D5CDD505-2E9C-101B-9397-08002B2CF9AE}" pid="6" name="MSIP_Label_48209d14-df88-4a4f-8f08-4fa5970e7a5c_SiteId">
    <vt:lpwstr>178c1a72-3d3c-40af-baa7-54615303bcdc</vt:lpwstr>
  </property>
  <property fmtid="{D5CDD505-2E9C-101B-9397-08002B2CF9AE}" pid="7" name="MSIP_Label_48209d14-df88-4a4f-8f08-4fa5970e7a5c_ActionId">
    <vt:lpwstr>a5170bd0-73d9-4c2e-a82e-a8b674f4ea66</vt:lpwstr>
  </property>
  <property fmtid="{D5CDD505-2E9C-101B-9397-08002B2CF9AE}" pid="8" name="MSIP_Label_48209d14-df88-4a4f-8f08-4fa5970e7a5c_ContentBits">
    <vt:lpwstr>2</vt:lpwstr>
  </property>
  <property fmtid="{D5CDD505-2E9C-101B-9397-08002B2CF9AE}" pid="9" name="MSIP_Label_48209d14-df88-4a4f-8f08-4fa5970e7a5c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Confidential</vt:lpwstr>
  </property>
</Properties>
</file>