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9753600" cy="7315200"/>
  <p:notesSz cx="6858000" cy="9144000"/>
  <p:embeddedFontLst>
    <p:embeddedFont>
      <p:font typeface="Canva Sans Bold" charset="1" panose="020B08030305010401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444" t="-2518" r="-1538" b="-171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3856" y="1227896"/>
            <a:ext cx="6813882" cy="1694953"/>
          </a:xfrm>
          <a:custGeom>
            <a:avLst/>
            <a:gdLst/>
            <a:ahLst/>
            <a:cxnLst/>
            <a:rect r="r" b="b" t="t" l="l"/>
            <a:pathLst>
              <a:path h="1694953" w="6813882">
                <a:moveTo>
                  <a:pt x="0" y="0"/>
                </a:moveTo>
                <a:lnTo>
                  <a:pt x="6813881" y="0"/>
                </a:lnTo>
                <a:lnTo>
                  <a:pt x="6813881" y="1694954"/>
                </a:lnTo>
                <a:lnTo>
                  <a:pt x="0" y="1694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79115" y="1474212"/>
            <a:ext cx="6246700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Mass and Weight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444" t="-2518" r="-1538" b="-171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60908" y="38092"/>
            <a:ext cx="5839763" cy="1452641"/>
          </a:xfrm>
          <a:custGeom>
            <a:avLst/>
            <a:gdLst/>
            <a:ahLst/>
            <a:cxnLst/>
            <a:rect r="r" b="b" t="t" l="l"/>
            <a:pathLst>
              <a:path h="1452641" w="5839763">
                <a:moveTo>
                  <a:pt x="0" y="0"/>
                </a:moveTo>
                <a:lnTo>
                  <a:pt x="5839762" y="0"/>
                </a:lnTo>
                <a:lnTo>
                  <a:pt x="5839762" y="1452641"/>
                </a:lnTo>
                <a:lnTo>
                  <a:pt x="0" y="1452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0468" y="2335311"/>
            <a:ext cx="9350384" cy="2325908"/>
          </a:xfrm>
          <a:custGeom>
            <a:avLst/>
            <a:gdLst/>
            <a:ahLst/>
            <a:cxnLst/>
            <a:rect r="r" b="b" t="t" l="l"/>
            <a:pathLst>
              <a:path h="2325908" w="9350384">
                <a:moveTo>
                  <a:pt x="0" y="0"/>
                </a:moveTo>
                <a:lnTo>
                  <a:pt x="9350385" y="0"/>
                </a:lnTo>
                <a:lnTo>
                  <a:pt x="9350385" y="2325908"/>
                </a:lnTo>
                <a:lnTo>
                  <a:pt x="0" y="23259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218891" y="4661219"/>
            <a:ext cx="3193539" cy="2926080"/>
          </a:xfrm>
          <a:custGeom>
            <a:avLst/>
            <a:gdLst/>
            <a:ahLst/>
            <a:cxnLst/>
            <a:rect r="r" b="b" t="t" l="l"/>
            <a:pathLst>
              <a:path h="2926080" w="3193539">
                <a:moveTo>
                  <a:pt x="0" y="0"/>
                </a:moveTo>
                <a:lnTo>
                  <a:pt x="3193539" y="0"/>
                </a:lnTo>
                <a:lnTo>
                  <a:pt x="3193539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31841" y="576217"/>
            <a:ext cx="4489918" cy="660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188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the difference between Mass and weight?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7506" y="3090818"/>
            <a:ext cx="2866803" cy="1095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3"/>
              </a:lnSpc>
            </a:pPr>
            <a:r>
              <a:rPr lang="en-US" sz="157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Mass does not change from one planet to another because it's how much matter in a human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73035" y="3203739"/>
            <a:ext cx="5017465" cy="879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1691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weight changes from one planet to another because it changes depending on the force of gravity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444" t="-2518" r="-1538" b="-171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1270" y="623091"/>
            <a:ext cx="6431060" cy="1599726"/>
          </a:xfrm>
          <a:custGeom>
            <a:avLst/>
            <a:gdLst/>
            <a:ahLst/>
            <a:cxnLst/>
            <a:rect r="r" b="b" t="t" l="l"/>
            <a:pathLst>
              <a:path h="1599726" w="6431060">
                <a:moveTo>
                  <a:pt x="0" y="0"/>
                </a:moveTo>
                <a:lnTo>
                  <a:pt x="6431060" y="0"/>
                </a:lnTo>
                <a:lnTo>
                  <a:pt x="6431060" y="1599726"/>
                </a:lnTo>
                <a:lnTo>
                  <a:pt x="0" y="15997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6437" y="3279629"/>
            <a:ext cx="5711344" cy="3262606"/>
          </a:xfrm>
          <a:custGeom>
            <a:avLst/>
            <a:gdLst/>
            <a:ahLst/>
            <a:cxnLst/>
            <a:rect r="r" b="b" t="t" l="l"/>
            <a:pathLst>
              <a:path h="3262606" w="5711344">
                <a:moveTo>
                  <a:pt x="0" y="0"/>
                </a:moveTo>
                <a:lnTo>
                  <a:pt x="5711344" y="0"/>
                </a:lnTo>
                <a:lnTo>
                  <a:pt x="5711344" y="3262605"/>
                </a:lnTo>
                <a:lnTo>
                  <a:pt x="0" y="32626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76071" y="2622014"/>
            <a:ext cx="2395079" cy="3649645"/>
          </a:xfrm>
          <a:custGeom>
            <a:avLst/>
            <a:gdLst/>
            <a:ahLst/>
            <a:cxnLst/>
            <a:rect r="r" b="b" t="t" l="l"/>
            <a:pathLst>
              <a:path h="3649645" w="2395079">
                <a:moveTo>
                  <a:pt x="0" y="0"/>
                </a:moveTo>
                <a:lnTo>
                  <a:pt x="2395079" y="0"/>
                </a:lnTo>
                <a:lnTo>
                  <a:pt x="2395079" y="3649644"/>
                </a:lnTo>
                <a:lnTo>
                  <a:pt x="0" y="3649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45919" y="851454"/>
            <a:ext cx="8461763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Did you know?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4570" y="3461945"/>
            <a:ext cx="3566269" cy="2681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0"/>
              </a:lnSpc>
            </a:pPr>
            <a:r>
              <a:rPr lang="en-US" sz="2528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Did you know that when we say our weight is 35 kg,We are wrong we need to say our mass is 35 kg</a:t>
            </a:r>
          </a:p>
          <a:p>
            <a:pPr algn="ctr">
              <a:lnSpc>
                <a:spcPts val="354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444" t="-2518" r="-1538" b="-171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99573" y="898860"/>
            <a:ext cx="4362751" cy="1085234"/>
          </a:xfrm>
          <a:custGeom>
            <a:avLst/>
            <a:gdLst/>
            <a:ahLst/>
            <a:cxnLst/>
            <a:rect r="r" b="b" t="t" l="l"/>
            <a:pathLst>
              <a:path h="1085234" w="4362751">
                <a:moveTo>
                  <a:pt x="0" y="0"/>
                </a:moveTo>
                <a:lnTo>
                  <a:pt x="4362751" y="0"/>
                </a:lnTo>
                <a:lnTo>
                  <a:pt x="4362751" y="1085235"/>
                </a:lnTo>
                <a:lnTo>
                  <a:pt x="0" y="108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91695">
            <a:off x="7640965" y="980280"/>
            <a:ext cx="1799637" cy="1789821"/>
          </a:xfrm>
          <a:custGeom>
            <a:avLst/>
            <a:gdLst/>
            <a:ahLst/>
            <a:cxnLst/>
            <a:rect r="r" b="b" t="t" l="l"/>
            <a:pathLst>
              <a:path h="1789821" w="1799637">
                <a:moveTo>
                  <a:pt x="0" y="0"/>
                </a:moveTo>
                <a:lnTo>
                  <a:pt x="1799637" y="0"/>
                </a:lnTo>
                <a:lnTo>
                  <a:pt x="1799637" y="1789821"/>
                </a:lnTo>
                <a:lnTo>
                  <a:pt x="0" y="178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91675" y="4926636"/>
            <a:ext cx="1253906" cy="1463040"/>
          </a:xfrm>
          <a:custGeom>
            <a:avLst/>
            <a:gdLst/>
            <a:ahLst/>
            <a:cxnLst/>
            <a:rect r="r" b="b" t="t" l="l"/>
            <a:pathLst>
              <a:path h="1463040" w="1253906">
                <a:moveTo>
                  <a:pt x="0" y="0"/>
                </a:moveTo>
                <a:lnTo>
                  <a:pt x="1253905" y="0"/>
                </a:lnTo>
                <a:lnTo>
                  <a:pt x="1253905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56975" y="5154055"/>
            <a:ext cx="1721474" cy="1851048"/>
          </a:xfrm>
          <a:custGeom>
            <a:avLst/>
            <a:gdLst/>
            <a:ahLst/>
            <a:cxnLst/>
            <a:rect r="r" b="b" t="t" l="l"/>
            <a:pathLst>
              <a:path h="1851048" w="1721474">
                <a:moveTo>
                  <a:pt x="0" y="0"/>
                </a:moveTo>
                <a:lnTo>
                  <a:pt x="1721474" y="0"/>
                </a:lnTo>
                <a:lnTo>
                  <a:pt x="1721474" y="1851047"/>
                </a:lnTo>
                <a:lnTo>
                  <a:pt x="0" y="18510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8123" y="1926945"/>
            <a:ext cx="3798010" cy="940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4"/>
              </a:lnSpc>
            </a:pPr>
            <a:r>
              <a:rPr lang="en-US" sz="2674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do we use to measure mass?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54875" y="1094135"/>
            <a:ext cx="2452147" cy="889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1"/>
              </a:lnSpc>
            </a:pPr>
            <a:r>
              <a:rPr lang="en-US" sz="255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Now questions time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35295" y="3013956"/>
            <a:ext cx="3971048" cy="84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44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do we use to measure weight?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2601" y="4127761"/>
            <a:ext cx="4536027" cy="482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1"/>
              </a:lnSpc>
            </a:pPr>
            <a:r>
              <a:rPr lang="en-US" sz="2851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the unit for mass?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07022" y="4552775"/>
            <a:ext cx="2187135" cy="1526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9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the unit for weight?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444" t="-2518" r="-1538" b="-171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2964" y="2185762"/>
            <a:ext cx="8304637" cy="2065778"/>
          </a:xfrm>
          <a:custGeom>
            <a:avLst/>
            <a:gdLst/>
            <a:ahLst/>
            <a:cxnLst/>
            <a:rect r="r" b="b" t="t" l="l"/>
            <a:pathLst>
              <a:path h="2065778" w="8304637">
                <a:moveTo>
                  <a:pt x="0" y="0"/>
                </a:moveTo>
                <a:lnTo>
                  <a:pt x="8304637" y="0"/>
                </a:lnTo>
                <a:lnTo>
                  <a:pt x="8304637" y="2065778"/>
                </a:lnTo>
                <a:lnTo>
                  <a:pt x="0" y="2065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56084" y="2676535"/>
            <a:ext cx="6241432" cy="1348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91"/>
              </a:lnSpc>
            </a:pPr>
            <a:r>
              <a:rPr lang="en-US" sz="785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you🩷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78347" y="4415005"/>
            <a:ext cx="2845004" cy="606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Made by:Maya and Carla 5d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DAG6FC0P45E</dc:identifier>
  <dcterms:modified xsi:type="dcterms:W3CDTF">2011-08-01T06:04:30Z</dcterms:modified>
  <cp:revision>1</cp:revision>
  <dc:title>Add a heading</dc:title>
</cp:coreProperties>
</file>